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C878-13DF-4D5F-BE66-BEF43BF1C5C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1D83-175B-4D15-838E-B0B7BF4C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5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C878-13DF-4D5F-BE66-BEF43BF1C5C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1D83-175B-4D15-838E-B0B7BF4C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 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«ОБРАЗОВАНИЕ СИБИРИ"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18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ФГОС ООО п. 18.1.2.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smtClean="0"/>
              <a:t>Приказ  Министерства здравоохранения и социального развития Российской Федерации от 26 августа 2010 г. № 761н.  Раздел «Квалификационные характеристики должностей работников образования». Должность «Учитель».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1.1. Требования к разработке рабочих программ, курсов</a:t>
            </a:r>
            <a:r>
              <a:rPr lang="ru-RU" sz="2400" b="1" smtClean="0"/>
              <a:t> </a:t>
            </a:r>
            <a:br>
              <a:rPr lang="ru-RU" sz="2400" b="1" smtClean="0"/>
            </a:br>
            <a:r>
              <a:rPr lang="ru-RU" sz="2200" b="1" smtClean="0"/>
              <a:t>Приказ  Министерства здравоохранения и социального развития Российской Федерации от 26 августа 2010 г. № 761н.  Раздел «Квалификационные характеристики должностей работников образования».  </a:t>
            </a:r>
            <a:r>
              <a:rPr lang="ru-RU" sz="2200" b="1" smtClean="0">
                <a:solidFill>
                  <a:srgbClr val="0070C0"/>
                </a:solidFill>
              </a:rPr>
              <a:t>Должность «Учитель»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200" b="1" smtClean="0"/>
              <a:t>Приказ Минтруда России от 18.10.2013 N 544н (ред. от 05.08.2016)</a:t>
            </a:r>
            <a:br>
              <a:rPr lang="ru-RU" sz="2200" b="1" smtClean="0"/>
            </a:br>
            <a:r>
              <a:rPr lang="ru-RU" sz="2200" b="1" smtClean="0"/>
              <a:t>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endParaRPr lang="ru-RU" sz="2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Методическое объединение № 1 «Разработка рабочей программы учебного предмета ООП НОО, ООП ООО, ООП СОО: сходства, различия, преемственность»</a:t>
            </a:r>
            <a:endParaRPr lang="ru-RU" sz="2400" b="1" dirty="0">
              <a:solidFill>
                <a:srgbClr val="0087C1"/>
              </a:solidFill>
              <a:latin typeface="Zing Rust Demo Base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Реализация в полном объеме программ</a:t>
            </a:r>
            <a:endParaRPr lang="ru-RU" sz="3600" b="1" dirty="0">
              <a:solidFill>
                <a:srgbClr val="0087C1"/>
              </a:solidFill>
              <a:latin typeface="Zing Rust Demo Base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6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Рабочие программы учебных предметов, курсов ООП НОО, ООП ООО, ООП СОО </a:t>
            </a:r>
            <a:b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(необходимо внести изменения к 01.09.2021)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7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Структура рабочих программ </a:t>
            </a:r>
            <a:br>
              <a:rPr lang="ru-RU" sz="36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</a:br>
            <a:r>
              <a:rPr lang="ru-RU" sz="36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учебных предметов, курсов </a:t>
            </a:r>
            <a:endParaRPr lang="ru-RU" sz="3600" b="1" dirty="0">
              <a:solidFill>
                <a:srgbClr val="0087C1"/>
              </a:solidFill>
              <a:latin typeface="Zing Rust Demo Base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8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Рабочие программы учебных предметов, курсов </a:t>
            </a:r>
            <a:b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</a:br>
            <a: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ООП НОО, ООП ООО, ООП СОО </a:t>
            </a:r>
            <a:br>
              <a:rPr lang="ru-RU" sz="28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(необходимо внести изменения к 01.09.2021)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9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87C1"/>
                </a:solidFill>
                <a:latin typeface="Zing Rust Demo Base" panose="00000500000000000000" pitchFamily="50" charset="-52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0087C1"/>
              </a:solidFill>
              <a:latin typeface="Zing Rust Demo Base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5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Широкоэкранный</PresentationFormat>
  <Paragraphs>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Zing Rust Demo Base</vt:lpstr>
      <vt:lpstr>Тема Office</vt:lpstr>
      <vt:lpstr>Автономная некоммерческая организация  дополнительного профессионального образования   «ОБРАЗОВАНИЕ СИБИРИ"</vt:lpstr>
      <vt:lpstr>Методическое объединение № 1 «Разработка рабочей программы учебного предмета ООП НОО, ООП ООО, ООП СОО: сходства, различия, преемственность»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ООО п. 18.1.2. </vt:lpstr>
      <vt:lpstr>Приказ  Министерства здравоохранения и социального развития Российской Федерации от 26 августа 2010 г. № 761н.  Раздел «Квалификационные характеристики должностей работников образования». Должность «Учитель».</vt:lpstr>
      <vt:lpstr>1.1. Требования к разработке рабочих программ, курсов  Приказ  Министерства здравоохранения и социального развития Российской Федерации от 26 августа 2010 г. № 761н.  Раздел «Квалификационные характеристики должностей работников образования».  Должность «Учитель»</vt:lpstr>
      <vt:lpstr>Приказ Минтруда России от 18.10.2013 N 544н (ред. от 05.08.2016)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в полном объеме программ</vt:lpstr>
      <vt:lpstr>Презентация PowerPoint</vt:lpstr>
      <vt:lpstr>Презентация PowerPoint</vt:lpstr>
      <vt:lpstr>Презентация PowerPoint</vt:lpstr>
      <vt:lpstr>Рабочие программы учебных предметов, курсов ООП НОО, ООП ООО, ООП СОО  (необходимо внести изменения к 01.09.2021)</vt:lpstr>
      <vt:lpstr>Структура рабочих программ  учебных предметов, курсов </vt:lpstr>
      <vt:lpstr>Рабочие программы учебных предметов, курсов  ООП НОО, ООП ООО, ООП СОО  (необходимо внести изменения к 01.09.2021)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 дополнительного профессионального образования   «ОБРАЗОВАНИЕ СИБИРИ"</dc:title>
  <dc:creator>LocalAdm</dc:creator>
  <cp:lastModifiedBy>LocalAdm</cp:lastModifiedBy>
  <cp:revision>1</cp:revision>
  <dcterms:created xsi:type="dcterms:W3CDTF">2021-11-24T16:59:28Z</dcterms:created>
  <dcterms:modified xsi:type="dcterms:W3CDTF">2021-11-24T16:59:28Z</dcterms:modified>
</cp:coreProperties>
</file>