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6FD3-5C0F-4A08-8FB7-4AC5D16DFC9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DB311-8F11-45DF-A69F-2E3BAB5A3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8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E6FD3-5C0F-4A08-8FB7-4AC5D16DFC9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B311-8F11-45DF-A69F-2E3BAB5A3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94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Автономная некоммерческая организация </a:t>
            </a:r>
            <a:br>
              <a:rPr lang="ru-RU" sz="220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20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дополнительного профессионального образования  </a:t>
            </a:r>
            <a:br>
              <a:rPr lang="ru-RU" sz="220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20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«ОБРАЗОВАНИЕ СИБИРИ»</a:t>
            </a:r>
            <a:endParaRPr lang="ru-RU" sz="2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398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0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0087C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Приглашаю к взаимодействию </a:t>
            </a:r>
            <a:br>
              <a:rPr lang="ru-RU" sz="3200" b="1" smtClean="0">
                <a:solidFill>
                  <a:srgbClr val="0087C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3200" b="1" smtClean="0">
                <a:solidFill>
                  <a:srgbClr val="0087C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по актуальным вопросам образования</a:t>
            </a:r>
            <a:endParaRPr lang="ru-RU" sz="3200" b="1" dirty="0">
              <a:solidFill>
                <a:srgbClr val="0087C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8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3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99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9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0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Тема Office</vt:lpstr>
      <vt:lpstr>Автономная некоммерческая организация  дополнительного профессионального образования   «ОБРАЗОВАНИЕ СИБИРИ»</vt:lpstr>
      <vt:lpstr>Презентация PowerPoint</vt:lpstr>
      <vt:lpstr>Приглашаю к взаимодействию  по актуальным вопросам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Автономная некоммерческая организация  дополнительного профессионального образования   «ОБРАЗОВАНИЕ СИБИРИ»</dc:title>
  <dc:creator>User</dc:creator>
  <cp:lastModifiedBy>User</cp:lastModifiedBy>
  <cp:revision>1</cp:revision>
  <dcterms:created xsi:type="dcterms:W3CDTF">2023-04-18T09:21:39Z</dcterms:created>
  <dcterms:modified xsi:type="dcterms:W3CDTF">2023-04-18T09:21:39Z</dcterms:modified>
</cp:coreProperties>
</file>