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49"/>
  </p:notesMasterIdLst>
  <p:sldIdLst>
    <p:sldId id="256" r:id="rId2"/>
    <p:sldId id="261" r:id="rId3"/>
    <p:sldId id="335" r:id="rId4"/>
    <p:sldId id="269" r:id="rId5"/>
    <p:sldId id="334" r:id="rId6"/>
    <p:sldId id="333" r:id="rId7"/>
    <p:sldId id="332" r:id="rId8"/>
    <p:sldId id="258" r:id="rId9"/>
    <p:sldId id="336" r:id="rId10"/>
    <p:sldId id="337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50" r:id="rId20"/>
    <p:sldId id="351" r:id="rId21"/>
    <p:sldId id="352" r:id="rId22"/>
    <p:sldId id="349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268" r:id="rId42"/>
    <p:sldId id="371" r:id="rId43"/>
    <p:sldId id="320" r:id="rId44"/>
    <p:sldId id="372" r:id="rId45"/>
    <p:sldId id="373" r:id="rId46"/>
    <p:sldId id="374" r:id="rId47"/>
    <p:sldId id="318" r:id="rId48"/>
  </p:sldIdLst>
  <p:sldSz cx="18288000" cy="10287000"/>
  <p:notesSz cx="6858000" cy="9144000"/>
  <p:embeddedFontLst>
    <p:embeddedFont>
      <p:font typeface="Shadows Into Light Two" panose="020B0604020202020204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Questrial" panose="020B0604020202020204" charset="0"/>
      <p:regular r:id="rId55"/>
    </p:embeddedFont>
    <p:embeddedFont>
      <p:font typeface="Pompiere" panose="020B060402020202020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F21690-4C88-4FCD-9319-3C9982874542}">
  <a:tblStyle styleId="{D1F21690-4C88-4FCD-9319-3C99828745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40" y="6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30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617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20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910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85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039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92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891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93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86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gfd6f18662e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8" name="Google Shape;3218;gfd6f18662e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g111c087bdce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7" name="Google Shape;3127;g111c087bdce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850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542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038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82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214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795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046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055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85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55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gfd6f18662e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8" name="Google Shape;3178;gfd6f18662e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46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87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7554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536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165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g111c087bdce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7" name="Google Shape;3127;g111c087bdce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409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785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0910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2863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643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979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2244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gfd6f18662e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3" name="Google Shape;3233;gfd6f18662e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82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3734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6878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2901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32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50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06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55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g111c087bdce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7" name="Google Shape;3127;g111c087bdce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31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6540639" y="1061526"/>
            <a:ext cx="777769" cy="1303822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1427935" y="4129659"/>
            <a:ext cx="743609" cy="1330509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2625970" y="1808513"/>
            <a:ext cx="13036048" cy="666997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1427935" y="4131996"/>
            <a:ext cx="743609" cy="1330509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5073538" y="4288134"/>
            <a:ext cx="1477581" cy="1710736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5662019" y="7580072"/>
            <a:ext cx="1385387" cy="1633742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5662019" y="7573647"/>
            <a:ext cx="1385387" cy="1633742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8127313" y="730397"/>
            <a:ext cx="1477581" cy="1710736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8127313" y="716372"/>
            <a:ext cx="1477581" cy="1710736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6540628" y="1061521"/>
            <a:ext cx="777769" cy="1303822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2451372" y="7926631"/>
            <a:ext cx="1640705" cy="1710795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5073538" y="4274109"/>
            <a:ext cx="1477581" cy="1710736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Hierarchy diagram 01">
  <p:cSld name="CUSTOM_21_2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9" name="Google Shape;589;p4"/>
          <p:cNvCxnSpPr/>
          <p:nvPr/>
        </p:nvCxnSpPr>
        <p:spPr>
          <a:xfrm>
            <a:off x="9134526" y="3113227"/>
            <a:ext cx="0" cy="14760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Google Shape;590;p4"/>
          <p:cNvSpPr/>
          <p:nvPr/>
        </p:nvSpPr>
        <p:spPr>
          <a:xfrm>
            <a:off x="1097450" y="3520650"/>
            <a:ext cx="16090575" cy="851954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"/>
          <p:cNvCxnSpPr/>
          <p:nvPr/>
        </p:nvCxnSpPr>
        <p:spPr>
          <a:xfrm rot="10800000">
            <a:off x="15301939" y="4590402"/>
            <a:ext cx="0" cy="18702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p4"/>
          <p:cNvCxnSpPr/>
          <p:nvPr/>
        </p:nvCxnSpPr>
        <p:spPr>
          <a:xfrm rot="10800000">
            <a:off x="2986058" y="4614839"/>
            <a:ext cx="0" cy="18702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4"/>
          <p:cNvCxnSpPr/>
          <p:nvPr/>
        </p:nvCxnSpPr>
        <p:spPr>
          <a:xfrm rot="10800000">
            <a:off x="7089067" y="4614839"/>
            <a:ext cx="0" cy="18702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4"/>
          <p:cNvCxnSpPr/>
          <p:nvPr/>
        </p:nvCxnSpPr>
        <p:spPr>
          <a:xfrm rot="10800000">
            <a:off x="11198930" y="4614839"/>
            <a:ext cx="0" cy="18702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5" name="Google Shape;595;p4"/>
          <p:cNvSpPr/>
          <p:nvPr/>
        </p:nvSpPr>
        <p:spPr>
          <a:xfrm>
            <a:off x="1097450" y="6349050"/>
            <a:ext cx="3778603" cy="3245668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"/>
          <p:cNvSpPr/>
          <p:nvPr/>
        </p:nvSpPr>
        <p:spPr>
          <a:xfrm>
            <a:off x="5204187" y="6349050"/>
            <a:ext cx="3775922" cy="327315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4"/>
          <p:cNvSpPr/>
          <p:nvPr/>
        </p:nvSpPr>
        <p:spPr>
          <a:xfrm>
            <a:off x="13411963" y="6349050"/>
            <a:ext cx="3775587" cy="3307688"/>
          </a:xfrm>
          <a:custGeom>
            <a:avLst/>
            <a:gdLst/>
            <a:ahLst/>
            <a:cxnLst/>
            <a:rect l="l" t="t" r="r" b="b"/>
            <a:pathLst>
              <a:path w="1072610" h="1111828" extrusionOk="0">
                <a:moveTo>
                  <a:pt x="1072603" y="1081075"/>
                </a:moveTo>
                <a:cubicBezTo>
                  <a:pt x="1072603" y="1081075"/>
                  <a:pt x="918774" y="1106411"/>
                  <a:pt x="868577" y="1106411"/>
                </a:cubicBezTo>
                <a:cubicBezTo>
                  <a:pt x="809046" y="1106411"/>
                  <a:pt x="658551" y="1122318"/>
                  <a:pt x="536250" y="1099553"/>
                </a:cubicBezTo>
                <a:cubicBezTo>
                  <a:pt x="451192" y="1083647"/>
                  <a:pt x="332891" y="1095362"/>
                  <a:pt x="246309" y="1095743"/>
                </a:cubicBezTo>
                <a:cubicBezTo>
                  <a:pt x="174300" y="1095743"/>
                  <a:pt x="-7" y="1081361"/>
                  <a:pt x="-7" y="1081361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4"/>
          <p:cNvSpPr/>
          <p:nvPr/>
        </p:nvSpPr>
        <p:spPr>
          <a:xfrm>
            <a:off x="9308242" y="6349050"/>
            <a:ext cx="3775587" cy="3346561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9" name="Google Shape;599;p4"/>
          <p:cNvCxnSpPr/>
          <p:nvPr/>
        </p:nvCxnSpPr>
        <p:spPr>
          <a:xfrm rot="10800000" flipH="1">
            <a:off x="2986059" y="4590498"/>
            <a:ext cx="12315900" cy="2430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0" name="Google Shape;600;p4"/>
          <p:cNvSpPr/>
          <p:nvPr/>
        </p:nvSpPr>
        <p:spPr>
          <a:xfrm>
            <a:off x="1097450" y="4875175"/>
            <a:ext cx="3777519" cy="90298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5203725" y="4888100"/>
            <a:ext cx="3777519" cy="90298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9306750" y="4888100"/>
            <a:ext cx="3777519" cy="90298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13409775" y="4888100"/>
            <a:ext cx="3777519" cy="902981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3445600" y="2349575"/>
            <a:ext cx="11507443" cy="851954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5" name="Google Shape;605;p4"/>
          <p:cNvGrpSpPr/>
          <p:nvPr/>
        </p:nvGrpSpPr>
        <p:grpSpPr>
          <a:xfrm>
            <a:off x="15688669" y="1166597"/>
            <a:ext cx="1385387" cy="1640167"/>
            <a:chOff x="15662019" y="7573647"/>
            <a:chExt cx="1385387" cy="1640167"/>
          </a:xfrm>
        </p:grpSpPr>
        <p:grpSp>
          <p:nvGrpSpPr>
            <p:cNvPr id="606" name="Google Shape;606;p4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607" name="Google Shape;607;p4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608" name="Google Shape;608;p4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4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0" name="Google Shape;610;p4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611" name="Google Shape;611;p4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4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3" name="Google Shape;613;p4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614" name="Google Shape;614;p4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4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6" name="Google Shape;616;p4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617" name="Google Shape;617;p4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4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9" name="Google Shape;619;p4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620" name="Google Shape;620;p4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4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2" name="Google Shape;622;p4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623" name="Google Shape;623;p4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4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5" name="Google Shape;625;p4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626" name="Google Shape;626;p4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4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8" name="Google Shape;628;p4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9" name="Google Shape;629;p4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630" name="Google Shape;630;p4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4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2" name="Google Shape;632;p4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4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634" name="Google Shape;634;p4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635" name="Google Shape;635;p4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4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7" name="Google Shape;637;p4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638" name="Google Shape;638;p4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4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0" name="Google Shape;640;p4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641" name="Google Shape;641;p4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4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3" name="Google Shape;643;p4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644" name="Google Shape;644;p4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4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6" name="Google Shape;646;p4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647" name="Google Shape;647;p4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4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9" name="Google Shape;649;p4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650" name="Google Shape;650;p4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4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2" name="Google Shape;652;p4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653" name="Google Shape;653;p4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4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55" name="Google Shape;655;p4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6" name="Google Shape;656;p4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657" name="Google Shape;657;p4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4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59" name="Google Shape;659;p4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0" name="Google Shape;660;p4"/>
          <p:cNvGrpSpPr/>
          <p:nvPr/>
        </p:nvGrpSpPr>
        <p:grpSpPr>
          <a:xfrm rot="7022808">
            <a:off x="889371" y="900630"/>
            <a:ext cx="1661911" cy="1823131"/>
            <a:chOff x="848858" y="802503"/>
            <a:chExt cx="1661977" cy="1823204"/>
          </a:xfrm>
        </p:grpSpPr>
        <p:grpSp>
          <p:nvGrpSpPr>
            <p:cNvPr id="661" name="Google Shape;661;p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662" name="Google Shape;662;p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663" name="Google Shape;663;p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5" name="Google Shape;665;p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6" name="Google Shape;666;p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667" name="Google Shape;667;p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69" name="Google Shape;669;p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670" name="Google Shape;670;p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671" name="Google Shape;671;p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2" name="Google Shape;672;p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3" name="Google Shape;673;p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674" name="Google Shape;674;p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5" name="Google Shape;675;p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76" name="Google Shape;676;p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7" name="Google Shape;677;p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678" name="Google Shape;678;p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679" name="Google Shape;679;p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1" name="Google Shape;681;p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2" name="Google Shape;682;p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683" name="Google Shape;683;p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5" name="Google Shape;685;p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686" name="Google Shape;686;p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687" name="Google Shape;687;p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8" name="Google Shape;688;p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9" name="Google Shape;689;p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690" name="Google Shape;690;p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1" name="Google Shape;691;p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92" name="Google Shape;692;p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Cause and Effect">
  <p:cSld name="CUSTOM_21_2_1_1_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"/>
          <p:cNvSpPr/>
          <p:nvPr/>
        </p:nvSpPr>
        <p:spPr>
          <a:xfrm>
            <a:off x="7804239" y="2943706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7"/>
          <p:cNvSpPr/>
          <p:nvPr/>
        </p:nvSpPr>
        <p:spPr>
          <a:xfrm>
            <a:off x="7804239" y="7449157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7"/>
          <p:cNvSpPr/>
          <p:nvPr/>
        </p:nvSpPr>
        <p:spPr>
          <a:xfrm>
            <a:off x="7804239" y="5187745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7"/>
          <p:cNvSpPr/>
          <p:nvPr/>
        </p:nvSpPr>
        <p:spPr>
          <a:xfrm>
            <a:off x="827164" y="2943706"/>
            <a:ext cx="5921332" cy="6411638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7"/>
          <p:cNvSpPr/>
          <p:nvPr/>
        </p:nvSpPr>
        <p:spPr>
          <a:xfrm>
            <a:off x="512725" y="2626653"/>
            <a:ext cx="1269539" cy="1243578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7"/>
          <p:cNvSpPr/>
          <p:nvPr/>
        </p:nvSpPr>
        <p:spPr>
          <a:xfrm>
            <a:off x="5889887" y="2556701"/>
            <a:ext cx="1262950" cy="119773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7"/>
          <p:cNvGrpSpPr/>
          <p:nvPr/>
        </p:nvGrpSpPr>
        <p:grpSpPr>
          <a:xfrm rot="-7619478">
            <a:off x="6878442" y="3931359"/>
            <a:ext cx="395535" cy="1213377"/>
            <a:chOff x="5847863" y="4281335"/>
            <a:chExt cx="358150" cy="1075915"/>
          </a:xfrm>
        </p:grpSpPr>
        <p:sp>
          <p:nvSpPr>
            <p:cNvPr id="902" name="Google Shape;902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7"/>
          <p:cNvGrpSpPr/>
          <p:nvPr/>
        </p:nvGrpSpPr>
        <p:grpSpPr>
          <a:xfrm rot="-4158542">
            <a:off x="6853412" y="7301601"/>
            <a:ext cx="389850" cy="1229742"/>
            <a:chOff x="5847863" y="4281335"/>
            <a:chExt cx="358150" cy="1075915"/>
          </a:xfrm>
        </p:grpSpPr>
        <p:sp>
          <p:nvSpPr>
            <p:cNvPr id="905" name="Google Shape;905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7"/>
          <p:cNvGrpSpPr/>
          <p:nvPr/>
        </p:nvGrpSpPr>
        <p:grpSpPr>
          <a:xfrm rot="-5558147">
            <a:off x="6854804" y="5666311"/>
            <a:ext cx="387068" cy="1237892"/>
            <a:chOff x="5847863" y="4281335"/>
            <a:chExt cx="358150" cy="1075915"/>
          </a:xfrm>
        </p:grpSpPr>
        <p:sp>
          <p:nvSpPr>
            <p:cNvPr id="908" name="Google Shape;908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0" name="Google Shape;910;p7"/>
          <p:cNvSpPr/>
          <p:nvPr/>
        </p:nvSpPr>
        <p:spPr>
          <a:xfrm>
            <a:off x="7935408" y="2626645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7"/>
          <p:cNvSpPr/>
          <p:nvPr/>
        </p:nvSpPr>
        <p:spPr>
          <a:xfrm>
            <a:off x="7935408" y="4745457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7"/>
          <p:cNvSpPr/>
          <p:nvPr/>
        </p:nvSpPr>
        <p:spPr>
          <a:xfrm>
            <a:off x="7956633" y="6981655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7"/>
          <p:cNvGrpSpPr/>
          <p:nvPr/>
        </p:nvGrpSpPr>
        <p:grpSpPr>
          <a:xfrm>
            <a:off x="16831057" y="6494242"/>
            <a:ext cx="952664" cy="1210645"/>
            <a:chOff x="16453107" y="5822292"/>
            <a:chExt cx="952664" cy="1210645"/>
          </a:xfrm>
        </p:grpSpPr>
        <p:grpSp>
          <p:nvGrpSpPr>
            <p:cNvPr id="914" name="Google Shape;914;p7"/>
            <p:cNvGrpSpPr/>
            <p:nvPr/>
          </p:nvGrpSpPr>
          <p:grpSpPr>
            <a:xfrm rot="-408978">
              <a:off x="16516689" y="5867319"/>
              <a:ext cx="825500" cy="1120590"/>
              <a:chOff x="4584954" y="2452115"/>
              <a:chExt cx="607790" cy="825055"/>
            </a:xfrm>
          </p:grpSpPr>
          <p:grpSp>
            <p:nvGrpSpPr>
              <p:cNvPr id="915" name="Google Shape;915;p7"/>
              <p:cNvGrpSpPr/>
              <p:nvPr/>
            </p:nvGrpSpPr>
            <p:grpSpPr>
              <a:xfrm>
                <a:off x="4584954" y="2452115"/>
                <a:ext cx="607790" cy="825055"/>
                <a:chOff x="4584954" y="2452115"/>
                <a:chExt cx="607790" cy="825055"/>
              </a:xfrm>
            </p:grpSpPr>
            <p:sp>
              <p:nvSpPr>
                <p:cNvPr id="916" name="Google Shape;916;p7"/>
                <p:cNvSpPr/>
                <p:nvPr/>
              </p:nvSpPr>
              <p:spPr>
                <a:xfrm>
                  <a:off x="4599241" y="2466402"/>
                  <a:ext cx="579215" cy="79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215" h="796480" extrusionOk="0">
                      <a:moveTo>
                        <a:pt x="470630" y="398240"/>
                      </a:moveTo>
                      <a:cubicBezTo>
                        <a:pt x="470630" y="472916"/>
                        <a:pt x="516731" y="535686"/>
                        <a:pt x="579215" y="553498"/>
                      </a:cubicBezTo>
                      <a:lnTo>
                        <a:pt x="579215" y="796481"/>
                      </a:lnTo>
                      <a:lnTo>
                        <a:pt x="0" y="796481"/>
                      </a:lnTo>
                      <a:lnTo>
                        <a:pt x="0" y="553498"/>
                      </a:lnTo>
                      <a:cubicBezTo>
                        <a:pt x="62484" y="535686"/>
                        <a:pt x="108585" y="472916"/>
                        <a:pt x="108585" y="398240"/>
                      </a:cubicBezTo>
                      <a:cubicBezTo>
                        <a:pt x="108585" y="323564"/>
                        <a:pt x="62484" y="260795"/>
                        <a:pt x="0" y="242983"/>
                      </a:cubicBezTo>
                      <a:lnTo>
                        <a:pt x="0" y="0"/>
                      </a:lnTo>
                      <a:lnTo>
                        <a:pt x="579215" y="0"/>
                      </a:lnTo>
                      <a:lnTo>
                        <a:pt x="579215" y="242983"/>
                      </a:lnTo>
                      <a:cubicBezTo>
                        <a:pt x="516731" y="260795"/>
                        <a:pt x="470630" y="323564"/>
                        <a:pt x="470630" y="3982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7"/>
                <p:cNvSpPr/>
                <p:nvPr/>
              </p:nvSpPr>
              <p:spPr>
                <a:xfrm>
                  <a:off x="4584954" y="2452115"/>
                  <a:ext cx="607790" cy="82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90" h="825055" extrusionOk="0">
                      <a:moveTo>
                        <a:pt x="593503" y="825056"/>
                      </a:moveTo>
                      <a:lnTo>
                        <a:pt x="14288" y="825056"/>
                      </a:lnTo>
                      <a:cubicBezTo>
                        <a:pt x="6382" y="825056"/>
                        <a:pt x="0" y="818674"/>
                        <a:pt x="0" y="810768"/>
                      </a:cubicBezTo>
                      <a:lnTo>
                        <a:pt x="0" y="567785"/>
                      </a:lnTo>
                      <a:cubicBezTo>
                        <a:pt x="0" y="561404"/>
                        <a:pt x="4191" y="555784"/>
                        <a:pt x="10382" y="554069"/>
                      </a:cubicBezTo>
                      <a:cubicBezTo>
                        <a:pt x="68199" y="537591"/>
                        <a:pt x="108585" y="479393"/>
                        <a:pt x="108585" y="412528"/>
                      </a:cubicBezTo>
                      <a:cubicBezTo>
                        <a:pt x="108585" y="345662"/>
                        <a:pt x="68199" y="287465"/>
                        <a:pt x="10382" y="270986"/>
                      </a:cubicBezTo>
                      <a:cubicBezTo>
                        <a:pt x="4286" y="269272"/>
                        <a:pt x="0" y="263652"/>
                        <a:pt x="0" y="257270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593503" y="0"/>
                      </a:lnTo>
                      <a:cubicBezTo>
                        <a:pt x="601409" y="0"/>
                        <a:pt x="607790" y="6382"/>
                        <a:pt x="607790" y="14288"/>
                      </a:cubicBezTo>
                      <a:lnTo>
                        <a:pt x="607790" y="257270"/>
                      </a:lnTo>
                      <a:cubicBezTo>
                        <a:pt x="607790" y="263652"/>
                        <a:pt x="603599" y="269272"/>
                        <a:pt x="597408" y="270986"/>
                      </a:cubicBezTo>
                      <a:cubicBezTo>
                        <a:pt x="539591" y="287465"/>
                        <a:pt x="499205" y="345662"/>
                        <a:pt x="499205" y="412528"/>
                      </a:cubicBezTo>
                      <a:cubicBezTo>
                        <a:pt x="499205" y="479393"/>
                        <a:pt x="539591" y="537591"/>
                        <a:pt x="597408" y="554069"/>
                      </a:cubicBezTo>
                      <a:cubicBezTo>
                        <a:pt x="603504" y="555784"/>
                        <a:pt x="607790" y="561404"/>
                        <a:pt x="607790" y="567785"/>
                      </a:cubicBezTo>
                      <a:lnTo>
                        <a:pt x="607790" y="810768"/>
                      </a:lnTo>
                      <a:cubicBezTo>
                        <a:pt x="607790" y="818579"/>
                        <a:pt x="601409" y="825056"/>
                        <a:pt x="593503" y="825056"/>
                      </a:cubicBezTo>
                      <a:close/>
                      <a:moveTo>
                        <a:pt x="28575" y="796481"/>
                      </a:moveTo>
                      <a:lnTo>
                        <a:pt x="579215" y="796481"/>
                      </a:lnTo>
                      <a:lnTo>
                        <a:pt x="579215" y="578168"/>
                      </a:lnTo>
                      <a:cubicBezTo>
                        <a:pt x="514731" y="554641"/>
                        <a:pt x="470630" y="488061"/>
                        <a:pt x="470630" y="412528"/>
                      </a:cubicBezTo>
                      <a:cubicBezTo>
                        <a:pt x="470630" y="336995"/>
                        <a:pt x="514731" y="270510"/>
                        <a:pt x="579215" y="246888"/>
                      </a:cubicBezTo>
                      <a:lnTo>
                        <a:pt x="579215" y="28575"/>
                      </a:lnTo>
                      <a:lnTo>
                        <a:pt x="28575" y="28575"/>
                      </a:lnTo>
                      <a:lnTo>
                        <a:pt x="28575" y="246888"/>
                      </a:lnTo>
                      <a:cubicBezTo>
                        <a:pt x="93059" y="270415"/>
                        <a:pt x="137160" y="336899"/>
                        <a:pt x="137160" y="412528"/>
                      </a:cubicBezTo>
                      <a:cubicBezTo>
                        <a:pt x="137160" y="488061"/>
                        <a:pt x="93059" y="554546"/>
                        <a:pt x="28575" y="578168"/>
                      </a:cubicBezTo>
                      <a:lnTo>
                        <a:pt x="28575" y="7964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8" name="Google Shape;918;p7"/>
              <p:cNvSpPr/>
              <p:nvPr/>
            </p:nvSpPr>
            <p:spPr>
              <a:xfrm>
                <a:off x="4599241" y="2466402"/>
                <a:ext cx="232409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232409" h="796480" extrusionOk="0">
                    <a:moveTo>
                      <a:pt x="232410" y="398240"/>
                    </a:moveTo>
                    <a:cubicBezTo>
                      <a:pt x="232410" y="472916"/>
                      <a:pt x="186214" y="535686"/>
                      <a:pt x="123825" y="553498"/>
                    </a:cubicBezTo>
                    <a:lnTo>
                      <a:pt x="12382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389" y="535686"/>
                      <a:pt x="108585" y="472916"/>
                      <a:pt x="108585" y="398240"/>
                    </a:cubicBezTo>
                    <a:cubicBezTo>
                      <a:pt x="108585" y="323564"/>
                      <a:pt x="62389" y="260795"/>
                      <a:pt x="0" y="242983"/>
                    </a:cubicBezTo>
                    <a:lnTo>
                      <a:pt x="0" y="0"/>
                    </a:lnTo>
                    <a:lnTo>
                      <a:pt x="123825" y="0"/>
                    </a:lnTo>
                    <a:lnTo>
                      <a:pt x="123825" y="242983"/>
                    </a:lnTo>
                    <a:cubicBezTo>
                      <a:pt x="186214" y="260795"/>
                      <a:pt x="232410" y="323564"/>
                      <a:pt x="23241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9" name="Google Shape;919;p7"/>
              <p:cNvGrpSpPr/>
              <p:nvPr/>
            </p:nvGrpSpPr>
            <p:grpSpPr>
              <a:xfrm>
                <a:off x="4745259" y="2514218"/>
                <a:ext cx="287178" cy="752570"/>
                <a:chOff x="4745259" y="2514218"/>
                <a:chExt cx="287178" cy="752570"/>
              </a:xfrm>
            </p:grpSpPr>
            <p:sp>
              <p:nvSpPr>
                <p:cNvPr id="920" name="Google Shape;920;p7"/>
                <p:cNvSpPr/>
                <p:nvPr/>
              </p:nvSpPr>
              <p:spPr>
                <a:xfrm>
                  <a:off x="4759547" y="2528506"/>
                  <a:ext cx="258603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03" h="723995" extrusionOk="0">
                      <a:moveTo>
                        <a:pt x="0" y="0"/>
                      </a:moveTo>
                      <a:lnTo>
                        <a:pt x="258604" y="0"/>
                      </a:lnTo>
                      <a:lnTo>
                        <a:pt x="258604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7"/>
                <p:cNvSpPr/>
                <p:nvPr/>
              </p:nvSpPr>
              <p:spPr>
                <a:xfrm>
                  <a:off x="4745259" y="2514218"/>
                  <a:ext cx="287178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78" h="752570" extrusionOk="0">
                      <a:moveTo>
                        <a:pt x="272891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72891" y="0"/>
                      </a:lnTo>
                      <a:cubicBezTo>
                        <a:pt x="280797" y="0"/>
                        <a:pt x="287179" y="6382"/>
                        <a:pt x="287179" y="14288"/>
                      </a:cubicBezTo>
                      <a:lnTo>
                        <a:pt x="287179" y="738283"/>
                      </a:lnTo>
                      <a:cubicBezTo>
                        <a:pt x="287179" y="746189"/>
                        <a:pt x="280797" y="752570"/>
                        <a:pt x="272891" y="752570"/>
                      </a:cubicBezTo>
                      <a:close/>
                      <a:moveTo>
                        <a:pt x="28575" y="723995"/>
                      </a:moveTo>
                      <a:lnTo>
                        <a:pt x="258604" y="723995"/>
                      </a:lnTo>
                      <a:lnTo>
                        <a:pt x="258604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2" name="Google Shape;922;p7"/>
              <p:cNvGrpSpPr/>
              <p:nvPr/>
            </p:nvGrpSpPr>
            <p:grpSpPr>
              <a:xfrm>
                <a:off x="4923662" y="2514218"/>
                <a:ext cx="111347" cy="752570"/>
                <a:chOff x="4923662" y="2514218"/>
                <a:chExt cx="111347" cy="752570"/>
              </a:xfrm>
            </p:grpSpPr>
            <p:sp>
              <p:nvSpPr>
                <p:cNvPr id="923" name="Google Shape;923;p7"/>
                <p:cNvSpPr/>
                <p:nvPr/>
              </p:nvSpPr>
              <p:spPr>
                <a:xfrm>
                  <a:off x="4937950" y="2528506"/>
                  <a:ext cx="82772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2" h="723995" extrusionOk="0">
                      <a:moveTo>
                        <a:pt x="0" y="0"/>
                      </a:moveTo>
                      <a:lnTo>
                        <a:pt x="82772" y="0"/>
                      </a:lnTo>
                      <a:lnTo>
                        <a:pt x="82772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7"/>
                <p:cNvSpPr/>
                <p:nvPr/>
              </p:nvSpPr>
              <p:spPr>
                <a:xfrm>
                  <a:off x="4923662" y="2514218"/>
                  <a:ext cx="111347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47" h="752570" extrusionOk="0">
                      <a:moveTo>
                        <a:pt x="97060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7060" y="0"/>
                      </a:lnTo>
                      <a:cubicBezTo>
                        <a:pt x="104966" y="0"/>
                        <a:pt x="111347" y="6382"/>
                        <a:pt x="111347" y="14288"/>
                      </a:cubicBezTo>
                      <a:lnTo>
                        <a:pt x="111347" y="738283"/>
                      </a:lnTo>
                      <a:cubicBezTo>
                        <a:pt x="111347" y="746189"/>
                        <a:pt x="104966" y="752570"/>
                        <a:pt x="97060" y="752570"/>
                      </a:cubicBezTo>
                      <a:close/>
                      <a:moveTo>
                        <a:pt x="28575" y="723995"/>
                      </a:moveTo>
                      <a:lnTo>
                        <a:pt x="82772" y="723995"/>
                      </a:lnTo>
                      <a:lnTo>
                        <a:pt x="82772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5" name="Google Shape;925;p7"/>
              <p:cNvGrpSpPr/>
              <p:nvPr/>
            </p:nvGrpSpPr>
            <p:grpSpPr>
              <a:xfrm>
                <a:off x="4799552" y="2803778"/>
                <a:ext cx="100965" cy="100964"/>
                <a:chOff x="4799552" y="2803778"/>
                <a:chExt cx="100965" cy="100964"/>
              </a:xfrm>
            </p:grpSpPr>
            <p:sp>
              <p:nvSpPr>
                <p:cNvPr id="926" name="Google Shape;926;p7"/>
                <p:cNvSpPr/>
                <p:nvPr/>
              </p:nvSpPr>
              <p:spPr>
                <a:xfrm>
                  <a:off x="4813839" y="2818066"/>
                  <a:ext cx="72390" cy="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72389" extrusionOk="0">
                      <a:moveTo>
                        <a:pt x="72390" y="36195"/>
                      </a:moveTo>
                      <a:cubicBezTo>
                        <a:pt x="72390" y="56185"/>
                        <a:pt x="56185" y="72390"/>
                        <a:pt x="36195" y="72390"/>
                      </a:cubicBezTo>
                      <a:cubicBezTo>
                        <a:pt x="16205" y="72390"/>
                        <a:pt x="0" y="56185"/>
                        <a:pt x="0" y="36195"/>
                      </a:cubicBezTo>
                      <a:cubicBezTo>
                        <a:pt x="0" y="16205"/>
                        <a:pt x="16205" y="0"/>
                        <a:pt x="36195" y="0"/>
                      </a:cubicBezTo>
                      <a:cubicBezTo>
                        <a:pt x="56185" y="0"/>
                        <a:pt x="72390" y="16205"/>
                        <a:pt x="72390" y="361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7"/>
                <p:cNvSpPr/>
                <p:nvPr/>
              </p:nvSpPr>
              <p:spPr>
                <a:xfrm>
                  <a:off x="4799552" y="2803778"/>
                  <a:ext cx="100965" cy="100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" h="100964" extrusionOk="0">
                      <a:moveTo>
                        <a:pt x="50483" y="100965"/>
                      </a:moveTo>
                      <a:cubicBezTo>
                        <a:pt x="22670" y="100965"/>
                        <a:pt x="0" y="78296"/>
                        <a:pt x="0" y="50482"/>
                      </a:cubicBezTo>
                      <a:cubicBezTo>
                        <a:pt x="0" y="22670"/>
                        <a:pt x="22670" y="0"/>
                        <a:pt x="50483" y="0"/>
                      </a:cubicBezTo>
                      <a:cubicBezTo>
                        <a:pt x="78296" y="0"/>
                        <a:pt x="100965" y="22670"/>
                        <a:pt x="100965" y="50482"/>
                      </a:cubicBezTo>
                      <a:cubicBezTo>
                        <a:pt x="100965" y="78391"/>
                        <a:pt x="78296" y="100965"/>
                        <a:pt x="50483" y="100965"/>
                      </a:cubicBezTo>
                      <a:close/>
                      <a:moveTo>
                        <a:pt x="50483" y="28575"/>
                      </a:moveTo>
                      <a:cubicBezTo>
                        <a:pt x="38386" y="28575"/>
                        <a:pt x="28575" y="38386"/>
                        <a:pt x="28575" y="50482"/>
                      </a:cubicBezTo>
                      <a:cubicBezTo>
                        <a:pt x="28575" y="62579"/>
                        <a:pt x="38386" y="72390"/>
                        <a:pt x="50483" y="72390"/>
                      </a:cubicBezTo>
                      <a:cubicBezTo>
                        <a:pt x="62579" y="72390"/>
                        <a:pt x="72390" y="62579"/>
                        <a:pt x="72390" y="50482"/>
                      </a:cubicBezTo>
                      <a:cubicBezTo>
                        <a:pt x="72390" y="38386"/>
                        <a:pt x="62579" y="28575"/>
                        <a:pt x="5048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28" name="Google Shape;928;p7"/>
            <p:cNvGrpSpPr/>
            <p:nvPr/>
          </p:nvGrpSpPr>
          <p:grpSpPr>
            <a:xfrm rot="-408978">
              <a:off x="16516689" y="5867319"/>
              <a:ext cx="825500" cy="1120590"/>
              <a:chOff x="4584954" y="2452115"/>
              <a:chExt cx="607790" cy="825055"/>
            </a:xfrm>
          </p:grpSpPr>
          <p:grpSp>
            <p:nvGrpSpPr>
              <p:cNvPr id="929" name="Google Shape;929;p7"/>
              <p:cNvGrpSpPr/>
              <p:nvPr/>
            </p:nvGrpSpPr>
            <p:grpSpPr>
              <a:xfrm>
                <a:off x="4584954" y="2452115"/>
                <a:ext cx="607790" cy="825055"/>
                <a:chOff x="4584954" y="2452115"/>
                <a:chExt cx="607790" cy="825055"/>
              </a:xfrm>
            </p:grpSpPr>
            <p:sp>
              <p:nvSpPr>
                <p:cNvPr id="930" name="Google Shape;930;p7"/>
                <p:cNvSpPr/>
                <p:nvPr/>
              </p:nvSpPr>
              <p:spPr>
                <a:xfrm>
                  <a:off x="4599241" y="2466402"/>
                  <a:ext cx="579215" cy="79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215" h="796480" extrusionOk="0">
                      <a:moveTo>
                        <a:pt x="470630" y="398240"/>
                      </a:moveTo>
                      <a:cubicBezTo>
                        <a:pt x="470630" y="472916"/>
                        <a:pt x="516731" y="535686"/>
                        <a:pt x="579215" y="553498"/>
                      </a:cubicBezTo>
                      <a:lnTo>
                        <a:pt x="579215" y="796481"/>
                      </a:lnTo>
                      <a:lnTo>
                        <a:pt x="0" y="796481"/>
                      </a:lnTo>
                      <a:lnTo>
                        <a:pt x="0" y="553498"/>
                      </a:lnTo>
                      <a:cubicBezTo>
                        <a:pt x="62484" y="535686"/>
                        <a:pt x="108585" y="472916"/>
                        <a:pt x="108585" y="398240"/>
                      </a:cubicBezTo>
                      <a:cubicBezTo>
                        <a:pt x="108585" y="323564"/>
                        <a:pt x="62484" y="260795"/>
                        <a:pt x="0" y="242983"/>
                      </a:cubicBezTo>
                      <a:lnTo>
                        <a:pt x="0" y="0"/>
                      </a:lnTo>
                      <a:lnTo>
                        <a:pt x="579215" y="0"/>
                      </a:lnTo>
                      <a:lnTo>
                        <a:pt x="579215" y="242983"/>
                      </a:lnTo>
                      <a:cubicBezTo>
                        <a:pt x="516731" y="260795"/>
                        <a:pt x="470630" y="323564"/>
                        <a:pt x="470630" y="3982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7"/>
                <p:cNvSpPr/>
                <p:nvPr/>
              </p:nvSpPr>
              <p:spPr>
                <a:xfrm>
                  <a:off x="4584954" y="2452115"/>
                  <a:ext cx="607790" cy="82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90" h="825055" extrusionOk="0">
                      <a:moveTo>
                        <a:pt x="593503" y="825056"/>
                      </a:moveTo>
                      <a:lnTo>
                        <a:pt x="14288" y="825056"/>
                      </a:lnTo>
                      <a:cubicBezTo>
                        <a:pt x="6382" y="825056"/>
                        <a:pt x="0" y="818674"/>
                        <a:pt x="0" y="810768"/>
                      </a:cubicBezTo>
                      <a:lnTo>
                        <a:pt x="0" y="567785"/>
                      </a:lnTo>
                      <a:cubicBezTo>
                        <a:pt x="0" y="561404"/>
                        <a:pt x="4191" y="555784"/>
                        <a:pt x="10382" y="554069"/>
                      </a:cubicBezTo>
                      <a:cubicBezTo>
                        <a:pt x="68199" y="537591"/>
                        <a:pt x="108585" y="479393"/>
                        <a:pt x="108585" y="412528"/>
                      </a:cubicBezTo>
                      <a:cubicBezTo>
                        <a:pt x="108585" y="345662"/>
                        <a:pt x="68199" y="287465"/>
                        <a:pt x="10382" y="270986"/>
                      </a:cubicBezTo>
                      <a:cubicBezTo>
                        <a:pt x="4286" y="269272"/>
                        <a:pt x="0" y="263652"/>
                        <a:pt x="0" y="257270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593503" y="0"/>
                      </a:lnTo>
                      <a:cubicBezTo>
                        <a:pt x="601409" y="0"/>
                        <a:pt x="607790" y="6382"/>
                        <a:pt x="607790" y="14288"/>
                      </a:cubicBezTo>
                      <a:lnTo>
                        <a:pt x="607790" y="257270"/>
                      </a:lnTo>
                      <a:cubicBezTo>
                        <a:pt x="607790" y="263652"/>
                        <a:pt x="603599" y="269272"/>
                        <a:pt x="597408" y="270986"/>
                      </a:cubicBezTo>
                      <a:cubicBezTo>
                        <a:pt x="539591" y="287465"/>
                        <a:pt x="499205" y="345662"/>
                        <a:pt x="499205" y="412528"/>
                      </a:cubicBezTo>
                      <a:cubicBezTo>
                        <a:pt x="499205" y="479393"/>
                        <a:pt x="539591" y="537591"/>
                        <a:pt x="597408" y="554069"/>
                      </a:cubicBezTo>
                      <a:cubicBezTo>
                        <a:pt x="603504" y="555784"/>
                        <a:pt x="607790" y="561404"/>
                        <a:pt x="607790" y="567785"/>
                      </a:cubicBezTo>
                      <a:lnTo>
                        <a:pt x="607790" y="810768"/>
                      </a:lnTo>
                      <a:cubicBezTo>
                        <a:pt x="607790" y="818579"/>
                        <a:pt x="601409" y="825056"/>
                        <a:pt x="593503" y="825056"/>
                      </a:cubicBezTo>
                      <a:close/>
                      <a:moveTo>
                        <a:pt x="28575" y="796481"/>
                      </a:moveTo>
                      <a:lnTo>
                        <a:pt x="579215" y="796481"/>
                      </a:lnTo>
                      <a:lnTo>
                        <a:pt x="579215" y="578168"/>
                      </a:lnTo>
                      <a:cubicBezTo>
                        <a:pt x="514731" y="554641"/>
                        <a:pt x="470630" y="488061"/>
                        <a:pt x="470630" y="412528"/>
                      </a:cubicBezTo>
                      <a:cubicBezTo>
                        <a:pt x="470630" y="336995"/>
                        <a:pt x="514731" y="270510"/>
                        <a:pt x="579215" y="246888"/>
                      </a:cubicBezTo>
                      <a:lnTo>
                        <a:pt x="579215" y="28575"/>
                      </a:lnTo>
                      <a:lnTo>
                        <a:pt x="28575" y="28575"/>
                      </a:lnTo>
                      <a:lnTo>
                        <a:pt x="28575" y="246888"/>
                      </a:lnTo>
                      <a:cubicBezTo>
                        <a:pt x="93059" y="270415"/>
                        <a:pt x="137160" y="336899"/>
                        <a:pt x="137160" y="412528"/>
                      </a:cubicBezTo>
                      <a:cubicBezTo>
                        <a:pt x="137160" y="488061"/>
                        <a:pt x="93059" y="554546"/>
                        <a:pt x="28575" y="578168"/>
                      </a:cubicBezTo>
                      <a:lnTo>
                        <a:pt x="28575" y="7964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32" name="Google Shape;932;p7"/>
              <p:cNvSpPr/>
              <p:nvPr/>
            </p:nvSpPr>
            <p:spPr>
              <a:xfrm>
                <a:off x="4599241" y="2466402"/>
                <a:ext cx="232409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232409" h="796480" extrusionOk="0">
                    <a:moveTo>
                      <a:pt x="232410" y="398240"/>
                    </a:moveTo>
                    <a:cubicBezTo>
                      <a:pt x="232410" y="472916"/>
                      <a:pt x="186214" y="535686"/>
                      <a:pt x="123825" y="553498"/>
                    </a:cubicBezTo>
                    <a:lnTo>
                      <a:pt x="12382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389" y="535686"/>
                      <a:pt x="108585" y="472916"/>
                      <a:pt x="108585" y="398240"/>
                    </a:cubicBezTo>
                    <a:cubicBezTo>
                      <a:pt x="108585" y="323564"/>
                      <a:pt x="62389" y="260795"/>
                      <a:pt x="0" y="242983"/>
                    </a:cubicBezTo>
                    <a:lnTo>
                      <a:pt x="0" y="0"/>
                    </a:lnTo>
                    <a:lnTo>
                      <a:pt x="123825" y="0"/>
                    </a:lnTo>
                    <a:lnTo>
                      <a:pt x="123825" y="242983"/>
                    </a:lnTo>
                    <a:cubicBezTo>
                      <a:pt x="186214" y="260795"/>
                      <a:pt x="232410" y="323564"/>
                      <a:pt x="232410" y="39824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3" name="Google Shape;933;p7"/>
              <p:cNvGrpSpPr/>
              <p:nvPr/>
            </p:nvGrpSpPr>
            <p:grpSpPr>
              <a:xfrm>
                <a:off x="4745259" y="2514218"/>
                <a:ext cx="287178" cy="752570"/>
                <a:chOff x="4745259" y="2514218"/>
                <a:chExt cx="287178" cy="752570"/>
              </a:xfrm>
            </p:grpSpPr>
            <p:sp>
              <p:nvSpPr>
                <p:cNvPr id="934" name="Google Shape;934;p7"/>
                <p:cNvSpPr/>
                <p:nvPr/>
              </p:nvSpPr>
              <p:spPr>
                <a:xfrm>
                  <a:off x="4759547" y="2528506"/>
                  <a:ext cx="258603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03" h="723995" extrusionOk="0">
                      <a:moveTo>
                        <a:pt x="0" y="0"/>
                      </a:moveTo>
                      <a:lnTo>
                        <a:pt x="258604" y="0"/>
                      </a:lnTo>
                      <a:lnTo>
                        <a:pt x="258604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7"/>
                <p:cNvSpPr/>
                <p:nvPr/>
              </p:nvSpPr>
              <p:spPr>
                <a:xfrm>
                  <a:off x="4745259" y="2514218"/>
                  <a:ext cx="287178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78" h="752570" extrusionOk="0">
                      <a:moveTo>
                        <a:pt x="272891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72891" y="0"/>
                      </a:lnTo>
                      <a:cubicBezTo>
                        <a:pt x="280797" y="0"/>
                        <a:pt x="287179" y="6382"/>
                        <a:pt x="287179" y="14288"/>
                      </a:cubicBezTo>
                      <a:lnTo>
                        <a:pt x="287179" y="738283"/>
                      </a:lnTo>
                      <a:cubicBezTo>
                        <a:pt x="287179" y="746189"/>
                        <a:pt x="280797" y="752570"/>
                        <a:pt x="272891" y="752570"/>
                      </a:cubicBezTo>
                      <a:close/>
                      <a:moveTo>
                        <a:pt x="28575" y="723995"/>
                      </a:moveTo>
                      <a:lnTo>
                        <a:pt x="258604" y="723995"/>
                      </a:lnTo>
                      <a:lnTo>
                        <a:pt x="258604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6" name="Google Shape;936;p7"/>
              <p:cNvGrpSpPr/>
              <p:nvPr/>
            </p:nvGrpSpPr>
            <p:grpSpPr>
              <a:xfrm>
                <a:off x="4923662" y="2514218"/>
                <a:ext cx="111347" cy="752570"/>
                <a:chOff x="4923662" y="2514218"/>
                <a:chExt cx="111347" cy="752570"/>
              </a:xfrm>
            </p:grpSpPr>
            <p:sp>
              <p:nvSpPr>
                <p:cNvPr id="937" name="Google Shape;937;p7"/>
                <p:cNvSpPr/>
                <p:nvPr/>
              </p:nvSpPr>
              <p:spPr>
                <a:xfrm>
                  <a:off x="4937950" y="2528506"/>
                  <a:ext cx="82772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2" h="723995" extrusionOk="0">
                      <a:moveTo>
                        <a:pt x="0" y="0"/>
                      </a:moveTo>
                      <a:lnTo>
                        <a:pt x="82772" y="0"/>
                      </a:lnTo>
                      <a:lnTo>
                        <a:pt x="82772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7"/>
                <p:cNvSpPr/>
                <p:nvPr/>
              </p:nvSpPr>
              <p:spPr>
                <a:xfrm>
                  <a:off x="4923662" y="2514218"/>
                  <a:ext cx="111347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47" h="752570" extrusionOk="0">
                      <a:moveTo>
                        <a:pt x="97060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7060" y="0"/>
                      </a:lnTo>
                      <a:cubicBezTo>
                        <a:pt x="104966" y="0"/>
                        <a:pt x="111347" y="6382"/>
                        <a:pt x="111347" y="14288"/>
                      </a:cubicBezTo>
                      <a:lnTo>
                        <a:pt x="111347" y="738283"/>
                      </a:lnTo>
                      <a:cubicBezTo>
                        <a:pt x="111347" y="746189"/>
                        <a:pt x="104966" y="752570"/>
                        <a:pt x="97060" y="752570"/>
                      </a:cubicBezTo>
                      <a:close/>
                      <a:moveTo>
                        <a:pt x="28575" y="723995"/>
                      </a:moveTo>
                      <a:lnTo>
                        <a:pt x="82772" y="723995"/>
                      </a:lnTo>
                      <a:lnTo>
                        <a:pt x="82772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9" name="Google Shape;939;p7"/>
              <p:cNvGrpSpPr/>
              <p:nvPr/>
            </p:nvGrpSpPr>
            <p:grpSpPr>
              <a:xfrm>
                <a:off x="4799552" y="2803778"/>
                <a:ext cx="100965" cy="100964"/>
                <a:chOff x="4799552" y="2803778"/>
                <a:chExt cx="100965" cy="100964"/>
              </a:xfrm>
            </p:grpSpPr>
            <p:sp>
              <p:nvSpPr>
                <p:cNvPr id="940" name="Google Shape;940;p7"/>
                <p:cNvSpPr/>
                <p:nvPr/>
              </p:nvSpPr>
              <p:spPr>
                <a:xfrm>
                  <a:off x="4813839" y="2818066"/>
                  <a:ext cx="72390" cy="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72389" extrusionOk="0">
                      <a:moveTo>
                        <a:pt x="72390" y="36195"/>
                      </a:moveTo>
                      <a:cubicBezTo>
                        <a:pt x="72390" y="56185"/>
                        <a:pt x="56185" y="72390"/>
                        <a:pt x="36195" y="72390"/>
                      </a:cubicBezTo>
                      <a:cubicBezTo>
                        <a:pt x="16205" y="72390"/>
                        <a:pt x="0" y="56185"/>
                        <a:pt x="0" y="36195"/>
                      </a:cubicBezTo>
                      <a:cubicBezTo>
                        <a:pt x="0" y="16205"/>
                        <a:pt x="16205" y="0"/>
                        <a:pt x="36195" y="0"/>
                      </a:cubicBezTo>
                      <a:cubicBezTo>
                        <a:pt x="56185" y="0"/>
                        <a:pt x="72390" y="16205"/>
                        <a:pt x="72390" y="36195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7"/>
                <p:cNvSpPr/>
                <p:nvPr/>
              </p:nvSpPr>
              <p:spPr>
                <a:xfrm>
                  <a:off x="4799552" y="2803778"/>
                  <a:ext cx="100965" cy="100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" h="100964" extrusionOk="0">
                      <a:moveTo>
                        <a:pt x="50483" y="100965"/>
                      </a:moveTo>
                      <a:cubicBezTo>
                        <a:pt x="22670" y="100965"/>
                        <a:pt x="0" y="78296"/>
                        <a:pt x="0" y="50482"/>
                      </a:cubicBezTo>
                      <a:cubicBezTo>
                        <a:pt x="0" y="22670"/>
                        <a:pt x="22670" y="0"/>
                        <a:pt x="50483" y="0"/>
                      </a:cubicBezTo>
                      <a:cubicBezTo>
                        <a:pt x="78296" y="0"/>
                        <a:pt x="100965" y="22670"/>
                        <a:pt x="100965" y="50482"/>
                      </a:cubicBezTo>
                      <a:cubicBezTo>
                        <a:pt x="100965" y="78391"/>
                        <a:pt x="78296" y="100965"/>
                        <a:pt x="50483" y="100965"/>
                      </a:cubicBezTo>
                      <a:close/>
                      <a:moveTo>
                        <a:pt x="50483" y="28575"/>
                      </a:moveTo>
                      <a:cubicBezTo>
                        <a:pt x="38386" y="28575"/>
                        <a:pt x="28575" y="38386"/>
                        <a:pt x="28575" y="50482"/>
                      </a:cubicBezTo>
                      <a:cubicBezTo>
                        <a:pt x="28575" y="62579"/>
                        <a:pt x="38386" y="72390"/>
                        <a:pt x="50483" y="72390"/>
                      </a:cubicBezTo>
                      <a:cubicBezTo>
                        <a:pt x="62579" y="72390"/>
                        <a:pt x="72390" y="62579"/>
                        <a:pt x="72390" y="50482"/>
                      </a:cubicBezTo>
                      <a:cubicBezTo>
                        <a:pt x="72390" y="38386"/>
                        <a:pt x="62579" y="28575"/>
                        <a:pt x="5048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42" name="Google Shape;942;p7"/>
          <p:cNvGrpSpPr/>
          <p:nvPr/>
        </p:nvGrpSpPr>
        <p:grpSpPr>
          <a:xfrm>
            <a:off x="16678869" y="7908447"/>
            <a:ext cx="1385387" cy="1640167"/>
            <a:chOff x="15662019" y="7573647"/>
            <a:chExt cx="1385387" cy="1640167"/>
          </a:xfrm>
        </p:grpSpPr>
        <p:grpSp>
          <p:nvGrpSpPr>
            <p:cNvPr id="943" name="Google Shape;943;p7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944" name="Google Shape;944;p7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945" name="Google Shape;945;p7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7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7" name="Google Shape;947;p7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948" name="Google Shape;948;p7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7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0" name="Google Shape;950;p7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951" name="Google Shape;951;p7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7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3" name="Google Shape;953;p7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954" name="Google Shape;954;p7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7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7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957" name="Google Shape;957;p7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7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9" name="Google Shape;959;p7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960" name="Google Shape;960;p7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7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2" name="Google Shape;962;p7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963" name="Google Shape;963;p7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7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5" name="Google Shape;965;p7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6" name="Google Shape;966;p7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967" name="Google Shape;967;p7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7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9" name="Google Shape;969;p7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0" name="Google Shape;970;p7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971" name="Google Shape;971;p7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972" name="Google Shape;972;p7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Google Shape;973;p7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4" name="Google Shape;974;p7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975" name="Google Shape;975;p7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Google Shape;976;p7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7" name="Google Shape;977;p7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978" name="Google Shape;978;p7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7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0" name="Google Shape;980;p7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981" name="Google Shape;981;p7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Google Shape;982;p7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3" name="Google Shape;983;p7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984" name="Google Shape;984;p7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7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6" name="Google Shape;986;p7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987" name="Google Shape;987;p7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7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9" name="Google Shape;989;p7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990" name="Google Shape;990;p7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7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2" name="Google Shape;992;p7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3" name="Google Shape;993;p7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994" name="Google Shape;994;p7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7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6" name="Google Shape;996;p7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7" name="Google Shape;997;p7"/>
          <p:cNvGrpSpPr/>
          <p:nvPr/>
        </p:nvGrpSpPr>
        <p:grpSpPr>
          <a:xfrm>
            <a:off x="1020763" y="614972"/>
            <a:ext cx="1477581" cy="1724761"/>
            <a:chOff x="8127313" y="716372"/>
            <a:chExt cx="1477581" cy="1724761"/>
          </a:xfrm>
        </p:grpSpPr>
        <p:grpSp>
          <p:nvGrpSpPr>
            <p:cNvPr id="998" name="Google Shape;998;p7"/>
            <p:cNvGrpSpPr/>
            <p:nvPr/>
          </p:nvGrpSpPr>
          <p:grpSpPr>
            <a:xfrm flipH="1">
              <a:off x="8127313" y="730397"/>
              <a:ext cx="1477581" cy="1710736"/>
              <a:chOff x="8390004" y="456115"/>
              <a:chExt cx="904162" cy="1046834"/>
            </a:xfrm>
          </p:grpSpPr>
          <p:grpSp>
            <p:nvGrpSpPr>
              <p:cNvPr id="999" name="Google Shape;999;p7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1000" name="Google Shape;1000;p7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7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2" name="Google Shape;1002;p7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1003" name="Google Shape;1003;p7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7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5" name="Google Shape;1005;p7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7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7" name="Google Shape;1007;p7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1008" name="Google Shape;1008;p7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Google Shape;1009;p7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0" name="Google Shape;1010;p7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1011" name="Google Shape;1011;p7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7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3" name="Google Shape;1013;p7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1014" name="Google Shape;1014;p7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7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6" name="Google Shape;1016;p7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1017" name="Google Shape;1017;p7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7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9" name="Google Shape;1019;p7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7"/>
            <p:cNvGrpSpPr/>
            <p:nvPr/>
          </p:nvGrpSpPr>
          <p:grpSpPr>
            <a:xfrm flipH="1">
              <a:off x="8127313" y="716372"/>
              <a:ext cx="1477581" cy="1710736"/>
              <a:chOff x="8390004" y="456115"/>
              <a:chExt cx="904162" cy="1046834"/>
            </a:xfrm>
          </p:grpSpPr>
          <p:grpSp>
            <p:nvGrpSpPr>
              <p:cNvPr id="1023" name="Google Shape;1023;p7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1024" name="Google Shape;1024;p7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7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6" name="Google Shape;1026;p7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1027" name="Google Shape;1027;p7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7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9" name="Google Shape;1029;p7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1" name="Google Shape;1031;p7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1032" name="Google Shape;1032;p7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7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4" name="Google Shape;1034;p7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1035" name="Google Shape;1035;p7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7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7" name="Google Shape;1037;p7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1038" name="Google Shape;1038;p7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7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0" name="Google Shape;1040;p7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1041" name="Google Shape;1041;p7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7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3" name="Google Shape;1043;p7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Two blocks">
  <p:cSld name="CUSTOM_21_2_1_1_1_1_1_1_1_1_1_1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4"/>
          <p:cNvSpPr/>
          <p:nvPr/>
        </p:nvSpPr>
        <p:spPr>
          <a:xfrm>
            <a:off x="1293075" y="3545039"/>
            <a:ext cx="7455300" cy="557067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4"/>
          <p:cNvSpPr/>
          <p:nvPr/>
        </p:nvSpPr>
        <p:spPr>
          <a:xfrm>
            <a:off x="9540284" y="3482575"/>
            <a:ext cx="7454640" cy="5695617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4"/>
          <p:cNvSpPr/>
          <p:nvPr/>
        </p:nvSpPr>
        <p:spPr>
          <a:xfrm>
            <a:off x="808200" y="3197172"/>
            <a:ext cx="1763648" cy="1508376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4"/>
          <p:cNvSpPr/>
          <p:nvPr/>
        </p:nvSpPr>
        <p:spPr>
          <a:xfrm>
            <a:off x="7502676" y="3036864"/>
            <a:ext cx="1662010" cy="1587044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4"/>
          <p:cNvSpPr/>
          <p:nvPr/>
        </p:nvSpPr>
        <p:spPr>
          <a:xfrm>
            <a:off x="9164682" y="3157936"/>
            <a:ext cx="1520823" cy="1586852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4"/>
          <p:cNvSpPr/>
          <p:nvPr/>
        </p:nvSpPr>
        <p:spPr>
          <a:xfrm>
            <a:off x="15924030" y="3036873"/>
            <a:ext cx="1512930" cy="152835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14"/>
          <p:cNvGrpSpPr/>
          <p:nvPr/>
        </p:nvGrpSpPr>
        <p:grpSpPr>
          <a:xfrm>
            <a:off x="681449" y="7284913"/>
            <a:ext cx="2325543" cy="2324720"/>
            <a:chOff x="1209799" y="5559338"/>
            <a:chExt cx="2325543" cy="2324720"/>
          </a:xfrm>
        </p:grpSpPr>
        <p:grpSp>
          <p:nvGrpSpPr>
            <p:cNvPr id="1678" name="Google Shape;1678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679" name="Google Shape;1679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680" name="Google Shape;1680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681" name="Google Shape;1681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3" name="Google Shape;1683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684" name="Google Shape;1684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6" name="Google Shape;1686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687" name="Google Shape;1687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8" name="Google Shape;1688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9" name="Google Shape;1689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690" name="Google Shape;1690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1" name="Google Shape;1691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2" name="Google Shape;1692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693" name="Google Shape;1693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5" name="Google Shape;1695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696" name="Google Shape;1696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7" name="Google Shape;1697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8" name="Google Shape;1698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699" name="Google Shape;1699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1" name="Google Shape;1701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02" name="Google Shape;1702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4" name="Google Shape;1704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05" name="Google Shape;1705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7" name="Google Shape;1707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08" name="Google Shape;1708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0" name="Google Shape;1710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11" name="Google Shape;1711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3" name="Google Shape;1713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14" name="Google Shape;1714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6" name="Google Shape;1716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17" name="Google Shape;1717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9" name="Google Shape;1719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20" name="Google Shape;1720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2" name="Google Shape;1722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23" name="Google Shape;1723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5" name="Google Shape;1725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26" name="Google Shape;1726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8" name="Google Shape;1728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29" name="Google Shape;1729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1" name="Google Shape;1731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3" name="Google Shape;1733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734" name="Google Shape;1734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735" name="Google Shape;1735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736" name="Google Shape;1736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7" name="Google Shape;1737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8" name="Google Shape;1738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739" name="Google Shape;1739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1" name="Google Shape;1741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742" name="Google Shape;1742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3" name="Google Shape;1743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4" name="Google Shape;1744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745" name="Google Shape;1745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7" name="Google Shape;1747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748" name="Google Shape;1748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0" name="Google Shape;1750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751" name="Google Shape;1751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754" name="Google Shape;1754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57" name="Google Shape;1757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59" name="Google Shape;1759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60" name="Google Shape;1760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2" name="Google Shape;1762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63" name="Google Shape;1763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5" name="Google Shape;1765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66" name="Google Shape;1766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8" name="Google Shape;1768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69" name="Google Shape;1769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0" name="Google Shape;1770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1" name="Google Shape;1771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72" name="Google Shape;1772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4" name="Google Shape;1774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75" name="Google Shape;1775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7" name="Google Shape;1777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78" name="Google Shape;1778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0" name="Google Shape;1780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81" name="Google Shape;1781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3" name="Google Shape;1783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84" name="Google Shape;1784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6" name="Google Shape;1786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8" name="Google Shape;1788;p14"/>
          <p:cNvGrpSpPr/>
          <p:nvPr/>
        </p:nvGrpSpPr>
        <p:grpSpPr>
          <a:xfrm>
            <a:off x="16055772" y="7820131"/>
            <a:ext cx="1640705" cy="1710795"/>
            <a:chOff x="2451372" y="7926631"/>
            <a:chExt cx="1640705" cy="1710795"/>
          </a:xfrm>
        </p:grpSpPr>
        <p:grpSp>
          <p:nvGrpSpPr>
            <p:cNvPr id="1789" name="Google Shape;1789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790" name="Google Shape;1790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791" name="Google Shape;1791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3" name="Google Shape;1793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794" name="Google Shape;1794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6" name="Google Shape;1796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797" name="Google Shape;1797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9" name="Google Shape;1799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00" name="Google Shape;1800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2" name="Google Shape;1802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03" name="Google Shape;1803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5" name="Google Shape;1805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06" name="Google Shape;1806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07" name="Google Shape;1807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10" name="Google Shape;1810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13" name="Google Shape;1813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15" name="Google Shape;1815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16" name="Google Shape;1816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817" name="Google Shape;1817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818" name="Google Shape;1818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0" name="Google Shape;1820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821" name="Google Shape;1821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3" name="Google Shape;1823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824" name="Google Shape;1824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6" name="Google Shape;1826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27" name="Google Shape;1827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9" name="Google Shape;1829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30" name="Google Shape;1830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2" name="Google Shape;1832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33" name="Google Shape;1833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34" name="Google Shape;1834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37" name="Google Shape;1837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40" name="Google Shape;1840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42" name="Google Shape;1842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43" name="Google Shape;1843;p14"/>
          <p:cNvGrpSpPr/>
          <p:nvPr/>
        </p:nvGrpSpPr>
        <p:grpSpPr>
          <a:xfrm>
            <a:off x="848858" y="802503"/>
            <a:ext cx="1661977" cy="1823204"/>
            <a:chOff x="848858" y="802503"/>
            <a:chExt cx="1661977" cy="1823204"/>
          </a:xfrm>
        </p:grpSpPr>
        <p:grpSp>
          <p:nvGrpSpPr>
            <p:cNvPr id="1844" name="Google Shape;1844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45" name="Google Shape;1845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46" name="Google Shape;1846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48" name="Google Shape;1848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9" name="Google Shape;1849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50" name="Google Shape;1850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2" name="Google Shape;1852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53" name="Google Shape;1853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54" name="Google Shape;1854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5" name="Google Shape;1855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6" name="Google Shape;1856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57" name="Google Shape;1857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8" name="Google Shape;1858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9" name="Google Shape;1859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61" name="Google Shape;1861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62" name="Google Shape;1862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4" name="Google Shape;1864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5" name="Google Shape;1865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66" name="Google Shape;1866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68" name="Google Shape;1868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69" name="Google Shape;1869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70" name="Google Shape;1870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2" name="Google Shape;1872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73" name="Google Shape;1873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75" name="Google Shape;1875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6" name="Google Shape;1876;p14"/>
          <p:cNvGrpSpPr/>
          <p:nvPr/>
        </p:nvGrpSpPr>
        <p:grpSpPr>
          <a:xfrm>
            <a:off x="15838851" y="1003560"/>
            <a:ext cx="1536327" cy="1421090"/>
            <a:chOff x="5140976" y="802510"/>
            <a:chExt cx="1536327" cy="1421090"/>
          </a:xfrm>
        </p:grpSpPr>
        <p:grpSp>
          <p:nvGrpSpPr>
            <p:cNvPr id="1877" name="Google Shape;1877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878" name="Google Shape;1878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879" name="Google Shape;1879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1" name="Google Shape;1881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882" name="Google Shape;1882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4" name="Google Shape;1884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885" name="Google Shape;1885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7" name="Google Shape;1887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888" name="Google Shape;1888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0" name="Google Shape;1890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891" name="Google Shape;1891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3" name="Google Shape;1893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894" name="Google Shape;1894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6" name="Google Shape;1896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897" name="Google Shape;1897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9" name="Google Shape;1899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00" name="Google Shape;1900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2" name="Google Shape;1902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03" name="Google Shape;1903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5" name="Google Shape;1905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06" name="Google Shape;1906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8" name="Google Shape;1908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09" name="Google Shape;1909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1" name="Google Shape;1911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12" name="Google Shape;1912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4" name="Google Shape;1914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15" name="Google Shape;1915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7" name="Google Shape;1917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18" name="Google Shape;1918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0" name="Google Shape;1920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21" name="Google Shape;1921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3" name="Google Shape;1923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24" name="Google Shape;1924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6" name="Google Shape;1926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27" name="Google Shape;1927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9" name="Google Shape;1929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931" name="Google Shape;1931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932" name="Google Shape;1932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4" name="Google Shape;1934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935" name="Google Shape;1935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7" name="Google Shape;1937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938" name="Google Shape;1938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0" name="Google Shape;1940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941" name="Google Shape;1941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3" name="Google Shape;1943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944" name="Google Shape;1944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6" name="Google Shape;1946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947" name="Google Shape;1947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" name="Google Shape;1949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950" name="Google Shape;1950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2" name="Google Shape;1952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53" name="Google Shape;1953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5" name="Google Shape;1955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56" name="Google Shape;1956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8" name="Google Shape;1958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59" name="Google Shape;1959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1" name="Google Shape;1961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62" name="Google Shape;1962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4" name="Google Shape;1964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65" name="Google Shape;1965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7" name="Google Shape;1967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68" name="Google Shape;1968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71" name="Google Shape;1971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74" name="Google Shape;1974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6" name="Google Shape;1976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77" name="Google Shape;1977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9" name="Google Shape;1979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80" name="Google Shape;1980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2" name="Google Shape;1982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CUSTOM_21_1_1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18"/>
          <p:cNvSpPr/>
          <p:nvPr/>
        </p:nvSpPr>
        <p:spPr>
          <a:xfrm>
            <a:off x="1090663" y="2383800"/>
            <a:ext cx="16106666" cy="685135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18"/>
          <p:cNvSpPr/>
          <p:nvPr/>
        </p:nvSpPr>
        <p:spPr>
          <a:xfrm rot="4336257">
            <a:off x="853462" y="8226736"/>
            <a:ext cx="1386374" cy="1185709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5" name="Google Shape;2545;p18"/>
          <p:cNvGrpSpPr/>
          <p:nvPr/>
        </p:nvGrpSpPr>
        <p:grpSpPr>
          <a:xfrm rot="-2700000">
            <a:off x="15311961" y="1114478"/>
            <a:ext cx="1385374" cy="1640151"/>
            <a:chOff x="15662019" y="7573647"/>
            <a:chExt cx="1385387" cy="1640167"/>
          </a:xfrm>
        </p:grpSpPr>
        <p:grpSp>
          <p:nvGrpSpPr>
            <p:cNvPr id="2546" name="Google Shape;2546;p1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2547" name="Google Shape;2547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48" name="Google Shape;2548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51" name="Google Shape;2551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54" name="Google Shape;2554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6" name="Google Shape;2556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57" name="Google Shape;2557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9" name="Google Shape;2559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60" name="Google Shape;2560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2" name="Google Shape;2562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63" name="Google Shape;2563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5" name="Google Shape;2565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66" name="Google Shape;2566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68" name="Google Shape;2568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9" name="Google Shape;2569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70" name="Google Shape;2570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72" name="Google Shape;2572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2574" name="Google Shape;2574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75" name="Google Shape;2575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7" name="Google Shape;2577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78" name="Google Shape;2578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0" name="Google Shape;2580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81" name="Google Shape;2581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3" name="Google Shape;2583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84" name="Google Shape;2584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6" name="Google Shape;2586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87" name="Google Shape;2587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9" name="Google Shape;2589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90" name="Google Shape;2590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2" name="Google Shape;2592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93" name="Google Shape;2593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5" name="Google Shape;2595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6" name="Google Shape;2596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97" name="Google Shape;2597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9" name="Google Shape;2599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0" name="Google Shape;2600;p18"/>
          <p:cNvGrpSpPr/>
          <p:nvPr/>
        </p:nvGrpSpPr>
        <p:grpSpPr>
          <a:xfrm>
            <a:off x="16340811" y="2296267"/>
            <a:ext cx="1268764" cy="1512536"/>
            <a:chOff x="16295136" y="957167"/>
            <a:chExt cx="1268764" cy="1512536"/>
          </a:xfrm>
        </p:grpSpPr>
        <p:grpSp>
          <p:nvGrpSpPr>
            <p:cNvPr id="2601" name="Google Shape;2601;p18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2602" name="Google Shape;2602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03" name="Google Shape;2603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09" name="Google Shape;2609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0" name="Google Shape;2610;p18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2611" name="Google Shape;2611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12" name="Google Shape;2612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18" name="Google Shape;2618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3"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20"/>
          <p:cNvSpPr/>
          <p:nvPr/>
        </p:nvSpPr>
        <p:spPr>
          <a:xfrm>
            <a:off x="1160925" y="2358150"/>
            <a:ext cx="5296481" cy="7117935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4" name="Google Shape;2704;p20"/>
          <p:cNvSpPr/>
          <p:nvPr/>
        </p:nvSpPr>
        <p:spPr>
          <a:xfrm>
            <a:off x="12442450" y="2384888"/>
            <a:ext cx="4684624" cy="7118479"/>
          </a:xfrm>
          <a:custGeom>
            <a:avLst/>
            <a:gdLst/>
            <a:ahLst/>
            <a:cxnLst/>
            <a:rect l="l" t="t" r="r" b="b"/>
            <a:pathLst>
              <a:path w="1072610" h="1111828" extrusionOk="0">
                <a:moveTo>
                  <a:pt x="1072603" y="1081075"/>
                </a:moveTo>
                <a:cubicBezTo>
                  <a:pt x="1072603" y="1081075"/>
                  <a:pt x="918774" y="1106411"/>
                  <a:pt x="868577" y="1106411"/>
                </a:cubicBezTo>
                <a:cubicBezTo>
                  <a:pt x="809046" y="1106411"/>
                  <a:pt x="658551" y="1122318"/>
                  <a:pt x="536250" y="1099553"/>
                </a:cubicBezTo>
                <a:cubicBezTo>
                  <a:pt x="451192" y="1083647"/>
                  <a:pt x="332891" y="1095362"/>
                  <a:pt x="246309" y="1095743"/>
                </a:cubicBezTo>
                <a:cubicBezTo>
                  <a:pt x="174300" y="1095743"/>
                  <a:pt x="-7" y="1081361"/>
                  <a:pt x="-7" y="1081361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5" name="Google Shape;2705;p20"/>
          <p:cNvSpPr/>
          <p:nvPr/>
        </p:nvSpPr>
        <p:spPr>
          <a:xfrm>
            <a:off x="7107613" y="2413150"/>
            <a:ext cx="4684624" cy="3065574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6" name="Google Shape;2706;p20"/>
          <p:cNvSpPr/>
          <p:nvPr/>
        </p:nvSpPr>
        <p:spPr>
          <a:xfrm flipH="1">
            <a:off x="7107613" y="6355500"/>
            <a:ext cx="4684624" cy="3065574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7" name="Google Shape;2707;p20"/>
          <p:cNvSpPr/>
          <p:nvPr/>
        </p:nvSpPr>
        <p:spPr>
          <a:xfrm>
            <a:off x="744575" y="2073884"/>
            <a:ext cx="1324360" cy="120693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8" name="Google Shape;2708;p20"/>
          <p:cNvSpPr/>
          <p:nvPr/>
        </p:nvSpPr>
        <p:spPr>
          <a:xfrm>
            <a:off x="5499976" y="2073878"/>
            <a:ext cx="1390263" cy="1353715"/>
          </a:xfrm>
          <a:custGeom>
            <a:avLst/>
            <a:gdLst/>
            <a:ahLst/>
            <a:cxnLst/>
            <a:rect l="l" t="t" r="r" b="b"/>
            <a:pathLst>
              <a:path w="442055" h="430434" extrusionOk="0">
                <a:moveTo>
                  <a:pt x="68287" y="14941"/>
                </a:moveTo>
                <a:cubicBezTo>
                  <a:pt x="75050" y="21704"/>
                  <a:pt x="81812" y="23895"/>
                  <a:pt x="87337" y="31420"/>
                </a:cubicBezTo>
                <a:cubicBezTo>
                  <a:pt x="79279" y="31172"/>
                  <a:pt x="71459" y="28667"/>
                  <a:pt x="64763" y="24181"/>
                </a:cubicBezTo>
                <a:cubicBezTo>
                  <a:pt x="56476" y="32086"/>
                  <a:pt x="54666" y="33039"/>
                  <a:pt x="46284" y="40945"/>
                </a:cubicBezTo>
                <a:lnTo>
                  <a:pt x="59524" y="54184"/>
                </a:lnTo>
                <a:cubicBezTo>
                  <a:pt x="45332" y="46850"/>
                  <a:pt x="28853" y="52660"/>
                  <a:pt x="26377" y="65805"/>
                </a:cubicBezTo>
                <a:cubicBezTo>
                  <a:pt x="27615" y="67900"/>
                  <a:pt x="40855" y="84855"/>
                  <a:pt x="42093" y="86569"/>
                </a:cubicBezTo>
                <a:cubicBezTo>
                  <a:pt x="33882" y="83902"/>
                  <a:pt x="25472" y="81864"/>
                  <a:pt x="16947" y="80473"/>
                </a:cubicBezTo>
                <a:cubicBezTo>
                  <a:pt x="11899" y="88855"/>
                  <a:pt x="4279" y="94094"/>
                  <a:pt x="-7" y="102000"/>
                </a:cubicBezTo>
                <a:cubicBezTo>
                  <a:pt x="77526" y="171723"/>
                  <a:pt x="342893" y="400228"/>
                  <a:pt x="369277" y="430422"/>
                </a:cubicBezTo>
                <a:lnTo>
                  <a:pt x="389660" y="397180"/>
                </a:lnTo>
                <a:cubicBezTo>
                  <a:pt x="382279" y="394970"/>
                  <a:pt x="375563" y="390941"/>
                  <a:pt x="370134" y="385464"/>
                </a:cubicBezTo>
                <a:cubicBezTo>
                  <a:pt x="375792" y="385578"/>
                  <a:pt x="381412" y="386502"/>
                  <a:pt x="386803" y="388226"/>
                </a:cubicBezTo>
                <a:cubicBezTo>
                  <a:pt x="395213" y="389617"/>
                  <a:pt x="403157" y="383930"/>
                  <a:pt x="404548" y="375520"/>
                </a:cubicBezTo>
                <a:cubicBezTo>
                  <a:pt x="404834" y="373796"/>
                  <a:pt x="404824" y="372043"/>
                  <a:pt x="404519" y="370319"/>
                </a:cubicBezTo>
                <a:cubicBezTo>
                  <a:pt x="396109" y="367271"/>
                  <a:pt x="388375" y="362613"/>
                  <a:pt x="381755" y="356603"/>
                </a:cubicBezTo>
                <a:cubicBezTo>
                  <a:pt x="394089" y="362490"/>
                  <a:pt x="408767" y="360347"/>
                  <a:pt x="418902" y="351174"/>
                </a:cubicBezTo>
                <a:lnTo>
                  <a:pt x="403472" y="336886"/>
                </a:lnTo>
                <a:cubicBezTo>
                  <a:pt x="411530" y="336429"/>
                  <a:pt x="419550" y="338248"/>
                  <a:pt x="426617" y="342125"/>
                </a:cubicBezTo>
                <a:lnTo>
                  <a:pt x="442048" y="317836"/>
                </a:lnTo>
                <a:cubicBezTo>
                  <a:pt x="415930" y="302415"/>
                  <a:pt x="391422" y="284423"/>
                  <a:pt x="368896" y="264115"/>
                </a:cubicBezTo>
                <a:cubicBezTo>
                  <a:pt x="345750" y="243446"/>
                  <a:pt x="139724" y="56851"/>
                  <a:pt x="120579" y="35515"/>
                </a:cubicBezTo>
                <a:cubicBezTo>
                  <a:pt x="114674" y="28943"/>
                  <a:pt x="89909" y="3226"/>
                  <a:pt x="82003" y="-13"/>
                </a:cubicBezTo>
                <a:cubicBezTo>
                  <a:pt x="82098" y="82"/>
                  <a:pt x="73145" y="8941"/>
                  <a:pt x="68287" y="1494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9" name="Google Shape;2709;p20"/>
          <p:cNvSpPr/>
          <p:nvPr/>
        </p:nvSpPr>
        <p:spPr>
          <a:xfrm>
            <a:off x="10913073" y="2112817"/>
            <a:ext cx="1262950" cy="1275829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0" name="Google Shape;2710;p20"/>
          <p:cNvSpPr/>
          <p:nvPr/>
        </p:nvSpPr>
        <p:spPr>
          <a:xfrm>
            <a:off x="6808950" y="2157762"/>
            <a:ext cx="1386668" cy="1185961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1" name="Google Shape;2711;p20"/>
          <p:cNvSpPr/>
          <p:nvPr/>
        </p:nvSpPr>
        <p:spPr>
          <a:xfrm>
            <a:off x="12127299" y="2088419"/>
            <a:ext cx="1269539" cy="1324658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2" name="Google Shape;2712;p20"/>
          <p:cNvSpPr/>
          <p:nvPr/>
        </p:nvSpPr>
        <p:spPr>
          <a:xfrm>
            <a:off x="16040889" y="2081669"/>
            <a:ext cx="1401346" cy="1338138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3" name="Google Shape;2713;p20"/>
          <p:cNvSpPr/>
          <p:nvPr/>
        </p:nvSpPr>
        <p:spPr>
          <a:xfrm>
            <a:off x="10870510" y="5979967"/>
            <a:ext cx="1262950" cy="1275829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4" name="Google Shape;2714;p20"/>
          <p:cNvSpPr/>
          <p:nvPr/>
        </p:nvSpPr>
        <p:spPr>
          <a:xfrm>
            <a:off x="6766388" y="6024912"/>
            <a:ext cx="1386668" cy="1185961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5" name="Google Shape;2715;p20"/>
          <p:cNvGrpSpPr/>
          <p:nvPr/>
        </p:nvGrpSpPr>
        <p:grpSpPr>
          <a:xfrm>
            <a:off x="16674336" y="349912"/>
            <a:ext cx="1176750" cy="1465271"/>
            <a:chOff x="11575336" y="613749"/>
            <a:chExt cx="1176750" cy="1465271"/>
          </a:xfrm>
        </p:grpSpPr>
        <p:grpSp>
          <p:nvGrpSpPr>
            <p:cNvPr id="2716" name="Google Shape;2716;p20"/>
            <p:cNvGrpSpPr/>
            <p:nvPr/>
          </p:nvGrpSpPr>
          <p:grpSpPr>
            <a:xfrm rot="392636">
              <a:off x="11649302" y="667954"/>
              <a:ext cx="1028819" cy="1356862"/>
              <a:chOff x="4572000" y="3600062"/>
              <a:chExt cx="618078" cy="815155"/>
            </a:xfrm>
          </p:grpSpPr>
          <p:grpSp>
            <p:nvGrpSpPr>
              <p:cNvPr id="2717" name="Google Shape;2717;p20"/>
              <p:cNvGrpSpPr/>
              <p:nvPr/>
            </p:nvGrpSpPr>
            <p:grpSpPr>
              <a:xfrm>
                <a:off x="4572000" y="4024312"/>
                <a:ext cx="618078" cy="390525"/>
                <a:chOff x="4572000" y="4024312"/>
                <a:chExt cx="618078" cy="390525"/>
              </a:xfrm>
            </p:grpSpPr>
            <p:sp>
              <p:nvSpPr>
                <p:cNvPr id="2718" name="Google Shape;2718;p20"/>
                <p:cNvSpPr/>
                <p:nvPr/>
              </p:nvSpPr>
              <p:spPr>
                <a:xfrm>
                  <a:off x="4586287" y="4038599"/>
                  <a:ext cx="589502" cy="362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502" h="362045" extrusionOk="0">
                      <a:moveTo>
                        <a:pt x="0" y="0"/>
                      </a:moveTo>
                      <a:lnTo>
                        <a:pt x="589502" y="0"/>
                      </a:lnTo>
                      <a:lnTo>
                        <a:pt x="589502" y="362045"/>
                      </a:lnTo>
                      <a:lnTo>
                        <a:pt x="0" y="3620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20"/>
                <p:cNvSpPr/>
                <p:nvPr/>
              </p:nvSpPr>
              <p:spPr>
                <a:xfrm>
                  <a:off x="4572000" y="4024312"/>
                  <a:ext cx="618078" cy="3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078" h="390525" extrusionOk="0">
                      <a:moveTo>
                        <a:pt x="603885" y="390525"/>
                      </a:moveTo>
                      <a:lnTo>
                        <a:pt x="14288" y="390525"/>
                      </a:lnTo>
                      <a:cubicBezTo>
                        <a:pt x="6382" y="390525"/>
                        <a:pt x="0" y="384143"/>
                        <a:pt x="0" y="3762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603790" y="0"/>
                      </a:lnTo>
                      <a:cubicBezTo>
                        <a:pt x="611696" y="0"/>
                        <a:pt x="618077" y="6382"/>
                        <a:pt x="618077" y="14288"/>
                      </a:cubicBezTo>
                      <a:lnTo>
                        <a:pt x="618077" y="376333"/>
                      </a:lnTo>
                      <a:cubicBezTo>
                        <a:pt x="618172" y="384143"/>
                        <a:pt x="611696" y="390525"/>
                        <a:pt x="603885" y="390525"/>
                      </a:cubicBezTo>
                      <a:close/>
                      <a:moveTo>
                        <a:pt x="28575" y="361950"/>
                      </a:moveTo>
                      <a:lnTo>
                        <a:pt x="589502" y="361950"/>
                      </a:lnTo>
                      <a:lnTo>
                        <a:pt x="589502" y="28575"/>
                      </a:lnTo>
                      <a:lnTo>
                        <a:pt x="28575" y="28575"/>
                      </a:lnTo>
                      <a:lnTo>
                        <a:pt x="28575" y="3619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20" name="Google Shape;2720;p20"/>
              <p:cNvSpPr/>
              <p:nvPr/>
            </p:nvSpPr>
            <p:spPr>
              <a:xfrm>
                <a:off x="4664868" y="3600062"/>
                <a:ext cx="421576" cy="763053"/>
              </a:xfrm>
              <a:custGeom>
                <a:avLst/>
                <a:gdLst/>
                <a:ahLst/>
                <a:cxnLst/>
                <a:rect l="l" t="t" r="r" b="b"/>
                <a:pathLst>
                  <a:path w="421576" h="763053" extrusionOk="0">
                    <a:moveTo>
                      <a:pt x="407575" y="763053"/>
                    </a:moveTo>
                    <a:lnTo>
                      <a:pt x="324803" y="763053"/>
                    </a:lnTo>
                    <a:cubicBezTo>
                      <a:pt x="317563" y="763053"/>
                      <a:pt x="311467" y="757624"/>
                      <a:pt x="310610" y="750480"/>
                    </a:cubicBezTo>
                    <a:cubicBezTo>
                      <a:pt x="300228" y="664279"/>
                      <a:pt x="289941" y="575411"/>
                      <a:pt x="279559" y="486543"/>
                    </a:cubicBezTo>
                    <a:cubicBezTo>
                      <a:pt x="269176" y="397865"/>
                      <a:pt x="258889" y="309092"/>
                      <a:pt x="248507" y="222986"/>
                    </a:cubicBezTo>
                    <a:cubicBezTo>
                      <a:pt x="247745" y="216318"/>
                      <a:pt x="251650" y="209937"/>
                      <a:pt x="258032" y="207746"/>
                    </a:cubicBezTo>
                    <a:cubicBezTo>
                      <a:pt x="304514" y="191839"/>
                      <a:pt x="335280" y="150215"/>
                      <a:pt x="331184" y="108876"/>
                    </a:cubicBezTo>
                    <a:cubicBezTo>
                      <a:pt x="325946" y="56013"/>
                      <a:pt x="263462" y="30105"/>
                      <a:pt x="220789" y="28676"/>
                    </a:cubicBezTo>
                    <a:cubicBezTo>
                      <a:pt x="174593" y="26961"/>
                      <a:pt x="107251" y="54108"/>
                      <a:pt x="101060" y="109067"/>
                    </a:cubicBezTo>
                    <a:cubicBezTo>
                      <a:pt x="96774" y="147167"/>
                      <a:pt x="123254" y="188029"/>
                      <a:pt x="165449" y="208317"/>
                    </a:cubicBezTo>
                    <a:cubicBezTo>
                      <a:pt x="170783" y="210889"/>
                      <a:pt x="173926" y="216414"/>
                      <a:pt x="173450" y="222319"/>
                    </a:cubicBezTo>
                    <a:cubicBezTo>
                      <a:pt x="166497" y="310616"/>
                      <a:pt x="154210" y="400246"/>
                      <a:pt x="142304" y="486924"/>
                    </a:cubicBezTo>
                    <a:cubicBezTo>
                      <a:pt x="130492" y="573125"/>
                      <a:pt x="118205" y="662374"/>
                      <a:pt x="111347" y="749814"/>
                    </a:cubicBezTo>
                    <a:cubicBezTo>
                      <a:pt x="110776" y="757243"/>
                      <a:pt x="104584" y="762958"/>
                      <a:pt x="97060" y="762958"/>
                    </a:cubicBezTo>
                    <a:lnTo>
                      <a:pt x="14288" y="762958"/>
                    </a:lnTo>
                    <a:cubicBezTo>
                      <a:pt x="6382" y="762958"/>
                      <a:pt x="0" y="756576"/>
                      <a:pt x="0" y="748671"/>
                    </a:cubicBezTo>
                    <a:cubicBezTo>
                      <a:pt x="0" y="740765"/>
                      <a:pt x="6382" y="734383"/>
                      <a:pt x="14288" y="734383"/>
                    </a:cubicBezTo>
                    <a:lnTo>
                      <a:pt x="83820" y="734383"/>
                    </a:lnTo>
                    <a:cubicBezTo>
                      <a:pt x="90868" y="650373"/>
                      <a:pt x="102584" y="565314"/>
                      <a:pt x="113824" y="483018"/>
                    </a:cubicBezTo>
                    <a:cubicBezTo>
                      <a:pt x="125254" y="399865"/>
                      <a:pt x="137065" y="313950"/>
                      <a:pt x="144018" y="229463"/>
                    </a:cubicBezTo>
                    <a:cubicBezTo>
                      <a:pt x="95536" y="202317"/>
                      <a:pt x="67056" y="153739"/>
                      <a:pt x="72390" y="105828"/>
                    </a:cubicBezTo>
                    <a:cubicBezTo>
                      <a:pt x="80105" y="37629"/>
                      <a:pt x="155734" y="-2280"/>
                      <a:pt x="221551" y="101"/>
                    </a:cubicBezTo>
                    <a:cubicBezTo>
                      <a:pt x="274606" y="1911"/>
                      <a:pt x="352520" y="36010"/>
                      <a:pt x="359378" y="106019"/>
                    </a:cubicBezTo>
                    <a:cubicBezTo>
                      <a:pt x="364426" y="156978"/>
                      <a:pt x="330613" y="207651"/>
                      <a:pt x="277939" y="230511"/>
                    </a:cubicBezTo>
                    <a:cubicBezTo>
                      <a:pt x="287846" y="313188"/>
                      <a:pt x="297751" y="398246"/>
                      <a:pt x="307658" y="483209"/>
                    </a:cubicBezTo>
                    <a:cubicBezTo>
                      <a:pt x="317468" y="567696"/>
                      <a:pt x="327374" y="652182"/>
                      <a:pt x="337185" y="734478"/>
                    </a:cubicBezTo>
                    <a:lnTo>
                      <a:pt x="407289" y="734478"/>
                    </a:lnTo>
                    <a:cubicBezTo>
                      <a:pt x="415195" y="734478"/>
                      <a:pt x="421576" y="740860"/>
                      <a:pt x="421576" y="748766"/>
                    </a:cubicBezTo>
                    <a:cubicBezTo>
                      <a:pt x="421576" y="756672"/>
                      <a:pt x="415480" y="763053"/>
                      <a:pt x="407575" y="7630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21" name="Google Shape;2721;p20"/>
              <p:cNvGrpSpPr/>
              <p:nvPr/>
            </p:nvGrpSpPr>
            <p:grpSpPr>
              <a:xfrm>
                <a:off x="4572000" y="4305775"/>
                <a:ext cx="612933" cy="109442"/>
                <a:chOff x="4572000" y="4305775"/>
                <a:chExt cx="612933" cy="109442"/>
              </a:xfrm>
            </p:grpSpPr>
            <p:grpSp>
              <p:nvGrpSpPr>
                <p:cNvPr id="2722" name="Google Shape;2722;p20"/>
                <p:cNvGrpSpPr/>
                <p:nvPr/>
              </p:nvGrpSpPr>
              <p:grpSpPr>
                <a:xfrm>
                  <a:off x="4572000" y="4305775"/>
                  <a:ext cx="156114" cy="109442"/>
                  <a:chOff x="4572000" y="4305775"/>
                  <a:chExt cx="156114" cy="109442"/>
                </a:xfrm>
              </p:grpSpPr>
              <p:sp>
                <p:nvSpPr>
                  <p:cNvPr id="2723" name="Google Shape;2723;p20"/>
                  <p:cNvSpPr/>
                  <p:nvPr/>
                </p:nvSpPr>
                <p:spPr>
                  <a:xfrm>
                    <a:off x="458628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4" name="Google Shape;2724;p20"/>
                  <p:cNvSpPr/>
                  <p:nvPr/>
                </p:nvSpPr>
                <p:spPr>
                  <a:xfrm>
                    <a:off x="4572000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5" name="Google Shape;2725;p20"/>
                <p:cNvGrpSpPr/>
                <p:nvPr/>
              </p:nvGrpSpPr>
              <p:grpSpPr>
                <a:xfrm>
                  <a:off x="4800409" y="4305775"/>
                  <a:ext cx="156114" cy="109442"/>
                  <a:chOff x="4800409" y="4305775"/>
                  <a:chExt cx="156114" cy="109442"/>
                </a:xfrm>
              </p:grpSpPr>
              <p:sp>
                <p:nvSpPr>
                  <p:cNvPr id="2726" name="Google Shape;2726;p20"/>
                  <p:cNvSpPr/>
                  <p:nvPr/>
                </p:nvSpPr>
                <p:spPr>
                  <a:xfrm>
                    <a:off x="481469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7" name="Google Shape;2727;p20"/>
                  <p:cNvSpPr/>
                  <p:nvPr/>
                </p:nvSpPr>
                <p:spPr>
                  <a:xfrm>
                    <a:off x="480040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8" name="Google Shape;2728;p20"/>
                <p:cNvGrpSpPr/>
                <p:nvPr/>
              </p:nvGrpSpPr>
              <p:grpSpPr>
                <a:xfrm>
                  <a:off x="5028819" y="4305775"/>
                  <a:ext cx="156114" cy="109442"/>
                  <a:chOff x="5028819" y="4305775"/>
                  <a:chExt cx="156114" cy="109442"/>
                </a:xfrm>
              </p:grpSpPr>
              <p:sp>
                <p:nvSpPr>
                  <p:cNvPr id="2729" name="Google Shape;2729;p20"/>
                  <p:cNvSpPr/>
                  <p:nvPr/>
                </p:nvSpPr>
                <p:spPr>
                  <a:xfrm>
                    <a:off x="5043201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0" name="Google Shape;2730;p20"/>
                  <p:cNvSpPr/>
                  <p:nvPr/>
                </p:nvSpPr>
                <p:spPr>
                  <a:xfrm>
                    <a:off x="502881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670" y="80867"/>
                        </a:moveTo>
                        <a:lnTo>
                          <a:pt x="127635" y="80867"/>
                        </a:lnTo>
                        <a:lnTo>
                          <a:pt x="127635" y="28575"/>
                        </a:lnTo>
                        <a:lnTo>
                          <a:pt x="28670" y="28575"/>
                        </a:lnTo>
                        <a:lnTo>
                          <a:pt x="2867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731" name="Google Shape;2731;p20"/>
              <p:cNvSpPr/>
              <p:nvPr/>
            </p:nvSpPr>
            <p:spPr>
              <a:xfrm>
                <a:off x="4586287" y="4043362"/>
                <a:ext cx="14287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361950" extrusionOk="0">
                    <a:moveTo>
                      <a:pt x="0" y="0"/>
                    </a:moveTo>
                    <a:lnTo>
                      <a:pt x="142875" y="0"/>
                    </a:lnTo>
                    <a:lnTo>
                      <a:pt x="142875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2" name="Google Shape;2732;p20"/>
            <p:cNvGrpSpPr/>
            <p:nvPr/>
          </p:nvGrpSpPr>
          <p:grpSpPr>
            <a:xfrm rot="392636">
              <a:off x="11649302" y="667954"/>
              <a:ext cx="1028819" cy="1356862"/>
              <a:chOff x="4572000" y="3600062"/>
              <a:chExt cx="618078" cy="815155"/>
            </a:xfrm>
          </p:grpSpPr>
          <p:grpSp>
            <p:nvGrpSpPr>
              <p:cNvPr id="2733" name="Google Shape;2733;p20"/>
              <p:cNvGrpSpPr/>
              <p:nvPr/>
            </p:nvGrpSpPr>
            <p:grpSpPr>
              <a:xfrm>
                <a:off x="4572000" y="4024312"/>
                <a:ext cx="618078" cy="390525"/>
                <a:chOff x="4572000" y="4024312"/>
                <a:chExt cx="618078" cy="390525"/>
              </a:xfrm>
            </p:grpSpPr>
            <p:sp>
              <p:nvSpPr>
                <p:cNvPr id="2734" name="Google Shape;2734;p20"/>
                <p:cNvSpPr/>
                <p:nvPr/>
              </p:nvSpPr>
              <p:spPr>
                <a:xfrm>
                  <a:off x="4586287" y="4038599"/>
                  <a:ext cx="589502" cy="362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502" h="362045" extrusionOk="0">
                      <a:moveTo>
                        <a:pt x="0" y="0"/>
                      </a:moveTo>
                      <a:lnTo>
                        <a:pt x="589502" y="0"/>
                      </a:lnTo>
                      <a:lnTo>
                        <a:pt x="589502" y="362045"/>
                      </a:lnTo>
                      <a:lnTo>
                        <a:pt x="0" y="36204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p20"/>
                <p:cNvSpPr/>
                <p:nvPr/>
              </p:nvSpPr>
              <p:spPr>
                <a:xfrm>
                  <a:off x="4572000" y="4024312"/>
                  <a:ext cx="618078" cy="3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078" h="390525" extrusionOk="0">
                      <a:moveTo>
                        <a:pt x="603885" y="390525"/>
                      </a:moveTo>
                      <a:lnTo>
                        <a:pt x="14288" y="390525"/>
                      </a:lnTo>
                      <a:cubicBezTo>
                        <a:pt x="6382" y="390525"/>
                        <a:pt x="0" y="384143"/>
                        <a:pt x="0" y="3762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603790" y="0"/>
                      </a:lnTo>
                      <a:cubicBezTo>
                        <a:pt x="611696" y="0"/>
                        <a:pt x="618077" y="6382"/>
                        <a:pt x="618077" y="14288"/>
                      </a:cubicBezTo>
                      <a:lnTo>
                        <a:pt x="618077" y="376333"/>
                      </a:lnTo>
                      <a:cubicBezTo>
                        <a:pt x="618172" y="384143"/>
                        <a:pt x="611696" y="390525"/>
                        <a:pt x="603885" y="390525"/>
                      </a:cubicBezTo>
                      <a:close/>
                      <a:moveTo>
                        <a:pt x="28575" y="361950"/>
                      </a:moveTo>
                      <a:lnTo>
                        <a:pt x="589502" y="361950"/>
                      </a:lnTo>
                      <a:lnTo>
                        <a:pt x="589502" y="28575"/>
                      </a:lnTo>
                      <a:lnTo>
                        <a:pt x="28575" y="28575"/>
                      </a:lnTo>
                      <a:lnTo>
                        <a:pt x="28575" y="36195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36" name="Google Shape;2736;p20"/>
              <p:cNvSpPr/>
              <p:nvPr/>
            </p:nvSpPr>
            <p:spPr>
              <a:xfrm>
                <a:off x="4664868" y="3600062"/>
                <a:ext cx="421576" cy="763053"/>
              </a:xfrm>
              <a:custGeom>
                <a:avLst/>
                <a:gdLst/>
                <a:ahLst/>
                <a:cxnLst/>
                <a:rect l="l" t="t" r="r" b="b"/>
                <a:pathLst>
                  <a:path w="421576" h="763053" extrusionOk="0">
                    <a:moveTo>
                      <a:pt x="407575" y="763053"/>
                    </a:moveTo>
                    <a:lnTo>
                      <a:pt x="324803" y="763053"/>
                    </a:lnTo>
                    <a:cubicBezTo>
                      <a:pt x="317563" y="763053"/>
                      <a:pt x="311467" y="757624"/>
                      <a:pt x="310610" y="750480"/>
                    </a:cubicBezTo>
                    <a:cubicBezTo>
                      <a:pt x="300228" y="664279"/>
                      <a:pt x="289941" y="575411"/>
                      <a:pt x="279559" y="486543"/>
                    </a:cubicBezTo>
                    <a:cubicBezTo>
                      <a:pt x="269176" y="397865"/>
                      <a:pt x="258889" y="309092"/>
                      <a:pt x="248507" y="222986"/>
                    </a:cubicBezTo>
                    <a:cubicBezTo>
                      <a:pt x="247745" y="216318"/>
                      <a:pt x="251650" y="209937"/>
                      <a:pt x="258032" y="207746"/>
                    </a:cubicBezTo>
                    <a:cubicBezTo>
                      <a:pt x="304514" y="191839"/>
                      <a:pt x="335280" y="150215"/>
                      <a:pt x="331184" y="108876"/>
                    </a:cubicBezTo>
                    <a:cubicBezTo>
                      <a:pt x="325946" y="56013"/>
                      <a:pt x="263462" y="30105"/>
                      <a:pt x="220789" y="28676"/>
                    </a:cubicBezTo>
                    <a:cubicBezTo>
                      <a:pt x="174593" y="26961"/>
                      <a:pt x="107251" y="54108"/>
                      <a:pt x="101060" y="109067"/>
                    </a:cubicBezTo>
                    <a:cubicBezTo>
                      <a:pt x="96774" y="147167"/>
                      <a:pt x="123254" y="188029"/>
                      <a:pt x="165449" y="208317"/>
                    </a:cubicBezTo>
                    <a:cubicBezTo>
                      <a:pt x="170783" y="210889"/>
                      <a:pt x="173926" y="216414"/>
                      <a:pt x="173450" y="222319"/>
                    </a:cubicBezTo>
                    <a:cubicBezTo>
                      <a:pt x="166497" y="310616"/>
                      <a:pt x="154210" y="400246"/>
                      <a:pt x="142304" y="486924"/>
                    </a:cubicBezTo>
                    <a:cubicBezTo>
                      <a:pt x="130492" y="573125"/>
                      <a:pt x="118205" y="662374"/>
                      <a:pt x="111347" y="749814"/>
                    </a:cubicBezTo>
                    <a:cubicBezTo>
                      <a:pt x="110776" y="757243"/>
                      <a:pt x="104584" y="762958"/>
                      <a:pt x="97060" y="762958"/>
                    </a:cubicBezTo>
                    <a:lnTo>
                      <a:pt x="14288" y="762958"/>
                    </a:lnTo>
                    <a:cubicBezTo>
                      <a:pt x="6382" y="762958"/>
                      <a:pt x="0" y="756576"/>
                      <a:pt x="0" y="748671"/>
                    </a:cubicBezTo>
                    <a:cubicBezTo>
                      <a:pt x="0" y="740765"/>
                      <a:pt x="6382" y="734383"/>
                      <a:pt x="14288" y="734383"/>
                    </a:cubicBezTo>
                    <a:lnTo>
                      <a:pt x="83820" y="734383"/>
                    </a:lnTo>
                    <a:cubicBezTo>
                      <a:pt x="90868" y="650373"/>
                      <a:pt x="102584" y="565314"/>
                      <a:pt x="113824" y="483018"/>
                    </a:cubicBezTo>
                    <a:cubicBezTo>
                      <a:pt x="125254" y="399865"/>
                      <a:pt x="137065" y="313950"/>
                      <a:pt x="144018" y="229463"/>
                    </a:cubicBezTo>
                    <a:cubicBezTo>
                      <a:pt x="95536" y="202317"/>
                      <a:pt x="67056" y="153739"/>
                      <a:pt x="72390" y="105828"/>
                    </a:cubicBezTo>
                    <a:cubicBezTo>
                      <a:pt x="80105" y="37629"/>
                      <a:pt x="155734" y="-2280"/>
                      <a:pt x="221551" y="101"/>
                    </a:cubicBezTo>
                    <a:cubicBezTo>
                      <a:pt x="274606" y="1911"/>
                      <a:pt x="352520" y="36010"/>
                      <a:pt x="359378" y="106019"/>
                    </a:cubicBezTo>
                    <a:cubicBezTo>
                      <a:pt x="364426" y="156978"/>
                      <a:pt x="330613" y="207651"/>
                      <a:pt x="277939" y="230511"/>
                    </a:cubicBezTo>
                    <a:cubicBezTo>
                      <a:pt x="287846" y="313188"/>
                      <a:pt x="297751" y="398246"/>
                      <a:pt x="307658" y="483209"/>
                    </a:cubicBezTo>
                    <a:cubicBezTo>
                      <a:pt x="317468" y="567696"/>
                      <a:pt x="327374" y="652182"/>
                      <a:pt x="337185" y="734478"/>
                    </a:cubicBezTo>
                    <a:lnTo>
                      <a:pt x="407289" y="734478"/>
                    </a:lnTo>
                    <a:cubicBezTo>
                      <a:pt x="415195" y="734478"/>
                      <a:pt x="421576" y="740860"/>
                      <a:pt x="421576" y="748766"/>
                    </a:cubicBezTo>
                    <a:cubicBezTo>
                      <a:pt x="421576" y="756672"/>
                      <a:pt x="415480" y="763053"/>
                      <a:pt x="407575" y="7630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37" name="Google Shape;2737;p20"/>
              <p:cNvGrpSpPr/>
              <p:nvPr/>
            </p:nvGrpSpPr>
            <p:grpSpPr>
              <a:xfrm>
                <a:off x="4572000" y="4305775"/>
                <a:ext cx="612933" cy="109442"/>
                <a:chOff x="4572000" y="4305775"/>
                <a:chExt cx="612933" cy="109442"/>
              </a:xfrm>
            </p:grpSpPr>
            <p:grpSp>
              <p:nvGrpSpPr>
                <p:cNvPr id="2738" name="Google Shape;2738;p20"/>
                <p:cNvGrpSpPr/>
                <p:nvPr/>
              </p:nvGrpSpPr>
              <p:grpSpPr>
                <a:xfrm>
                  <a:off x="4572000" y="4305775"/>
                  <a:ext cx="156114" cy="109442"/>
                  <a:chOff x="4572000" y="4305775"/>
                  <a:chExt cx="156114" cy="109442"/>
                </a:xfrm>
              </p:grpSpPr>
              <p:sp>
                <p:nvSpPr>
                  <p:cNvPr id="2739" name="Google Shape;2739;p20"/>
                  <p:cNvSpPr/>
                  <p:nvPr/>
                </p:nvSpPr>
                <p:spPr>
                  <a:xfrm>
                    <a:off x="458628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0" name="Google Shape;2740;p20"/>
                  <p:cNvSpPr/>
                  <p:nvPr/>
                </p:nvSpPr>
                <p:spPr>
                  <a:xfrm>
                    <a:off x="4572000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1" name="Google Shape;2741;p20"/>
                <p:cNvGrpSpPr/>
                <p:nvPr/>
              </p:nvGrpSpPr>
              <p:grpSpPr>
                <a:xfrm>
                  <a:off x="4800409" y="4305775"/>
                  <a:ext cx="156114" cy="109442"/>
                  <a:chOff x="4800409" y="4305775"/>
                  <a:chExt cx="156114" cy="109442"/>
                </a:xfrm>
              </p:grpSpPr>
              <p:sp>
                <p:nvSpPr>
                  <p:cNvPr id="2742" name="Google Shape;2742;p20"/>
                  <p:cNvSpPr/>
                  <p:nvPr/>
                </p:nvSpPr>
                <p:spPr>
                  <a:xfrm>
                    <a:off x="481469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3" name="Google Shape;2743;p20"/>
                  <p:cNvSpPr/>
                  <p:nvPr/>
                </p:nvSpPr>
                <p:spPr>
                  <a:xfrm>
                    <a:off x="480040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4" name="Google Shape;2744;p20"/>
                <p:cNvGrpSpPr/>
                <p:nvPr/>
              </p:nvGrpSpPr>
              <p:grpSpPr>
                <a:xfrm>
                  <a:off x="5028819" y="4305775"/>
                  <a:ext cx="156114" cy="109442"/>
                  <a:chOff x="5028819" y="4305775"/>
                  <a:chExt cx="156114" cy="109442"/>
                </a:xfrm>
              </p:grpSpPr>
              <p:sp>
                <p:nvSpPr>
                  <p:cNvPr id="2745" name="Google Shape;2745;p20"/>
                  <p:cNvSpPr/>
                  <p:nvPr/>
                </p:nvSpPr>
                <p:spPr>
                  <a:xfrm>
                    <a:off x="5043201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6" name="Google Shape;2746;p20"/>
                  <p:cNvSpPr/>
                  <p:nvPr/>
                </p:nvSpPr>
                <p:spPr>
                  <a:xfrm>
                    <a:off x="502881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670" y="80867"/>
                        </a:moveTo>
                        <a:lnTo>
                          <a:pt x="127635" y="80867"/>
                        </a:lnTo>
                        <a:lnTo>
                          <a:pt x="127635" y="28575"/>
                        </a:lnTo>
                        <a:lnTo>
                          <a:pt x="28670" y="28575"/>
                        </a:lnTo>
                        <a:lnTo>
                          <a:pt x="28670" y="808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747" name="Google Shape;2747;p20"/>
              <p:cNvSpPr/>
              <p:nvPr/>
            </p:nvSpPr>
            <p:spPr>
              <a:xfrm>
                <a:off x="4586287" y="4043362"/>
                <a:ext cx="14287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361950" extrusionOk="0">
                    <a:moveTo>
                      <a:pt x="0" y="0"/>
                    </a:moveTo>
                    <a:lnTo>
                      <a:pt x="142875" y="0"/>
                    </a:lnTo>
                    <a:lnTo>
                      <a:pt x="142875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48" name="Google Shape;2748;p20"/>
          <p:cNvGrpSpPr/>
          <p:nvPr/>
        </p:nvGrpSpPr>
        <p:grpSpPr>
          <a:xfrm rot="-1353410">
            <a:off x="697501" y="590198"/>
            <a:ext cx="1536328" cy="1421091"/>
            <a:chOff x="5140976" y="802510"/>
            <a:chExt cx="1536327" cy="1421090"/>
          </a:xfrm>
        </p:grpSpPr>
        <p:grpSp>
          <p:nvGrpSpPr>
            <p:cNvPr id="2749" name="Google Shape;2749;p20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2750" name="Google Shape;2750;p20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2751" name="Google Shape;2751;p20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2" name="Google Shape;2752;p20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3" name="Google Shape;2753;p20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2754" name="Google Shape;2754;p20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5" name="Google Shape;2755;p20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6" name="Google Shape;2756;p20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2757" name="Google Shape;2757;p20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8" name="Google Shape;2758;p20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9" name="Google Shape;2759;p20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2760" name="Google Shape;2760;p20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1" name="Google Shape;2761;p20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62" name="Google Shape;2762;p20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2763" name="Google Shape;2763;p20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4" name="Google Shape;2764;p20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65" name="Google Shape;2765;p20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2766" name="Google Shape;2766;p20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7" name="Google Shape;2767;p20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68" name="Google Shape;2768;p20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2769" name="Google Shape;2769;p20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0" name="Google Shape;2770;p20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1" name="Google Shape;2771;p20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2772" name="Google Shape;2772;p20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3" name="Google Shape;2773;p20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4" name="Google Shape;2774;p20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2775" name="Google Shape;2775;p20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6" name="Google Shape;2776;p20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7" name="Google Shape;2777;p20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2778" name="Google Shape;2778;p20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9" name="Google Shape;2779;p20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0" name="Google Shape;2780;p20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2781" name="Google Shape;2781;p20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2" name="Google Shape;2782;p20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3" name="Google Shape;2783;p20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2784" name="Google Shape;2784;p20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5" name="Google Shape;2785;p20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6" name="Google Shape;2786;p20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2787" name="Google Shape;2787;p20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8" name="Google Shape;2788;p20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9" name="Google Shape;2789;p20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2790" name="Google Shape;2790;p20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1" name="Google Shape;2791;p20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92" name="Google Shape;2792;p20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2793" name="Google Shape;2793;p20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4" name="Google Shape;2794;p20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95" name="Google Shape;2795;p20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2796" name="Google Shape;2796;p20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7" name="Google Shape;2797;p20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98" name="Google Shape;2798;p20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2799" name="Google Shape;2799;p20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0" name="Google Shape;2800;p20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01" name="Google Shape;2801;p20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2" name="Google Shape;2802;p20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2803" name="Google Shape;2803;p20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2804" name="Google Shape;2804;p20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5" name="Google Shape;2805;p20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06" name="Google Shape;2806;p20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2807" name="Google Shape;2807;p20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8" name="Google Shape;2808;p20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09" name="Google Shape;2809;p20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2810" name="Google Shape;2810;p20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1" name="Google Shape;2811;p20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2" name="Google Shape;2812;p20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2813" name="Google Shape;2813;p20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4" name="Google Shape;2814;p20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5" name="Google Shape;2815;p20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2816" name="Google Shape;2816;p20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7" name="Google Shape;2817;p20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8" name="Google Shape;2818;p20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2819" name="Google Shape;2819;p20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0" name="Google Shape;2820;p20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21" name="Google Shape;2821;p20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2822" name="Google Shape;2822;p20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3" name="Google Shape;2823;p20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24" name="Google Shape;2824;p20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2825" name="Google Shape;2825;p20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6" name="Google Shape;2826;p20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27" name="Google Shape;2827;p20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2828" name="Google Shape;2828;p20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9" name="Google Shape;2829;p20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30" name="Google Shape;2830;p20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2831" name="Google Shape;2831;p20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2" name="Google Shape;2832;p20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33" name="Google Shape;2833;p20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2834" name="Google Shape;2834;p20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5" name="Google Shape;2835;p20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36" name="Google Shape;2836;p20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2837" name="Google Shape;2837;p20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8" name="Google Shape;2838;p20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39" name="Google Shape;2839;p20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2840" name="Google Shape;2840;p20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1" name="Google Shape;2841;p20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42" name="Google Shape;2842;p20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2843" name="Google Shape;2843;p20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4" name="Google Shape;2844;p20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45" name="Google Shape;2845;p20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2846" name="Google Shape;2846;p20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7" name="Google Shape;2847;p20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48" name="Google Shape;2848;p20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2849" name="Google Shape;2849;p20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0" name="Google Shape;2850;p20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51" name="Google Shape;2851;p20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2852" name="Google Shape;2852;p20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3" name="Google Shape;2853;p20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54" name="Google Shape;2854;p20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5" name="Google Shape;2855;p20"/>
          <p:cNvGrpSpPr/>
          <p:nvPr/>
        </p:nvGrpSpPr>
        <p:grpSpPr>
          <a:xfrm>
            <a:off x="286698" y="3768949"/>
            <a:ext cx="1176746" cy="1373600"/>
            <a:chOff x="8127313" y="716372"/>
            <a:chExt cx="1477581" cy="1724761"/>
          </a:xfrm>
        </p:grpSpPr>
        <p:grpSp>
          <p:nvGrpSpPr>
            <p:cNvPr id="2856" name="Google Shape;2856;p20"/>
            <p:cNvGrpSpPr/>
            <p:nvPr/>
          </p:nvGrpSpPr>
          <p:grpSpPr>
            <a:xfrm flipH="1">
              <a:off x="8127313" y="730397"/>
              <a:ext cx="1477581" cy="1710736"/>
              <a:chOff x="8390004" y="456115"/>
              <a:chExt cx="904162" cy="1046834"/>
            </a:xfrm>
          </p:grpSpPr>
          <p:grpSp>
            <p:nvGrpSpPr>
              <p:cNvPr id="2857" name="Google Shape;2857;p20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2858" name="Google Shape;2858;p20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9" name="Google Shape;2859;p20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0" name="Google Shape;2860;p20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2861" name="Google Shape;2861;p20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2" name="Google Shape;2862;p20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63" name="Google Shape;2863;p20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20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65" name="Google Shape;2865;p20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2866" name="Google Shape;2866;p20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7" name="Google Shape;2867;p20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8" name="Google Shape;2868;p20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2869" name="Google Shape;2869;p20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0" name="Google Shape;2870;p20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71" name="Google Shape;2871;p20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2872" name="Google Shape;2872;p20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3" name="Google Shape;2873;p20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74" name="Google Shape;2874;p20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2875" name="Google Shape;2875;p20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6" name="Google Shape;2876;p20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77" name="Google Shape;2877;p20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8" name="Google Shape;2878;p20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20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0" name="Google Shape;2880;p20"/>
            <p:cNvGrpSpPr/>
            <p:nvPr/>
          </p:nvGrpSpPr>
          <p:grpSpPr>
            <a:xfrm flipH="1">
              <a:off x="8127313" y="716372"/>
              <a:ext cx="1477581" cy="1710736"/>
              <a:chOff x="8390004" y="456115"/>
              <a:chExt cx="904162" cy="1046834"/>
            </a:xfrm>
          </p:grpSpPr>
          <p:grpSp>
            <p:nvGrpSpPr>
              <p:cNvPr id="2881" name="Google Shape;2881;p20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2882" name="Google Shape;2882;p20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3" name="Google Shape;2883;p20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84" name="Google Shape;2884;p20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2885" name="Google Shape;2885;p20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6" name="Google Shape;2886;p20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87" name="Google Shape;2887;p20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8" name="Google Shape;2888;p20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89" name="Google Shape;2889;p20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2890" name="Google Shape;2890;p20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1" name="Google Shape;2891;p20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92" name="Google Shape;2892;p20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2893" name="Google Shape;2893;p20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4" name="Google Shape;2894;p20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95" name="Google Shape;2895;p20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2896" name="Google Shape;2896;p20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7" name="Google Shape;2897;p20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98" name="Google Shape;2898;p20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2899" name="Google Shape;2899;p20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0" name="Google Shape;2900;p20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01" name="Google Shape;2901;p20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2" name="Google Shape;2902;p20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3" name="Google Shape;2903;p20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04" name="Google Shape;2904;p20"/>
          <p:cNvGrpSpPr/>
          <p:nvPr/>
        </p:nvGrpSpPr>
        <p:grpSpPr>
          <a:xfrm>
            <a:off x="681449" y="7284913"/>
            <a:ext cx="2325543" cy="2324720"/>
            <a:chOff x="1209799" y="5559338"/>
            <a:chExt cx="2325543" cy="2324720"/>
          </a:xfrm>
        </p:grpSpPr>
        <p:grpSp>
          <p:nvGrpSpPr>
            <p:cNvPr id="2905" name="Google Shape;2905;p20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2906" name="Google Shape;2906;p20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2907" name="Google Shape;2907;p20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2908" name="Google Shape;2908;p20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0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0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2911" name="Google Shape;2911;p20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0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3" name="Google Shape;2913;p20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2914" name="Google Shape;2914;p20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5" name="Google Shape;2915;p20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6" name="Google Shape;2916;p20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2917" name="Google Shape;2917;p20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8" name="Google Shape;2918;p20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9" name="Google Shape;2919;p20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2920" name="Google Shape;2920;p20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1" name="Google Shape;2921;p20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2" name="Google Shape;2922;p20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2923" name="Google Shape;2923;p20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4" name="Google Shape;2924;p20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5" name="Google Shape;2925;p20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2926" name="Google Shape;2926;p20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7" name="Google Shape;2927;p20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8" name="Google Shape;2928;p20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2929" name="Google Shape;2929;p20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0" name="Google Shape;2930;p20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1" name="Google Shape;2931;p20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2932" name="Google Shape;2932;p20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3" name="Google Shape;2933;p20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34" name="Google Shape;2934;p20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2935" name="Google Shape;2935;p20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6" name="Google Shape;2936;p20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37" name="Google Shape;2937;p20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2938" name="Google Shape;2938;p20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9" name="Google Shape;2939;p20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40" name="Google Shape;2940;p20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2941" name="Google Shape;2941;p20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2" name="Google Shape;2942;p20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43" name="Google Shape;2943;p20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2944" name="Google Shape;2944;p20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5" name="Google Shape;2945;p20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46" name="Google Shape;2946;p20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2947" name="Google Shape;2947;p20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8" name="Google Shape;2948;p20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49" name="Google Shape;2949;p20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2950" name="Google Shape;2950;p20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1" name="Google Shape;2951;p20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2" name="Google Shape;2952;p20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2953" name="Google Shape;2953;p20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4" name="Google Shape;2954;p20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5" name="Google Shape;2955;p20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2956" name="Google Shape;2956;p20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20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58" name="Google Shape;2958;p20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9" name="Google Shape;2959;p20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0" name="Google Shape;2960;p20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2961" name="Google Shape;2961;p20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2962" name="Google Shape;2962;p20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2963" name="Google Shape;2963;p20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4" name="Google Shape;2964;p20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5" name="Google Shape;2965;p20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2966" name="Google Shape;2966;p20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7" name="Google Shape;2967;p20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8" name="Google Shape;2968;p20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2969" name="Google Shape;2969;p20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0" name="Google Shape;2970;p20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1" name="Google Shape;2971;p20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2972" name="Google Shape;2972;p20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3" name="Google Shape;2973;p20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4" name="Google Shape;2974;p20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2975" name="Google Shape;2975;p20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6" name="Google Shape;2976;p20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7" name="Google Shape;2977;p20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2978" name="Google Shape;2978;p20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9" name="Google Shape;2979;p20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0" name="Google Shape;2980;p20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2981" name="Google Shape;2981;p20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2" name="Google Shape;2982;p20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3" name="Google Shape;2983;p20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2984" name="Google Shape;2984;p20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5" name="Google Shape;2985;p20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86" name="Google Shape;2986;p20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2987" name="Google Shape;2987;p20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8" name="Google Shape;2988;p20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9" name="Google Shape;2989;p20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2990" name="Google Shape;2990;p20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1" name="Google Shape;2991;p20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92" name="Google Shape;2992;p20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2993" name="Google Shape;2993;p20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4" name="Google Shape;2994;p20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95" name="Google Shape;2995;p20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2996" name="Google Shape;2996;p20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7" name="Google Shape;2997;p20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98" name="Google Shape;2998;p20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2999" name="Google Shape;2999;p20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20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01" name="Google Shape;3001;p20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3002" name="Google Shape;3002;p20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3" name="Google Shape;3003;p20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04" name="Google Shape;3004;p20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3005" name="Google Shape;3005;p20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6" name="Google Shape;3006;p20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07" name="Google Shape;3007;p20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3008" name="Google Shape;3008;p20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9" name="Google Shape;3009;p20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10" name="Google Shape;3010;p20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3011" name="Google Shape;3011;p20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2" name="Google Shape;3012;p20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13" name="Google Shape;3013;p20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4" name="Google Shape;3014;p20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15" name="Google Shape;3015;p20"/>
          <p:cNvGrpSpPr/>
          <p:nvPr/>
        </p:nvGrpSpPr>
        <p:grpSpPr>
          <a:xfrm>
            <a:off x="16189108" y="7786428"/>
            <a:ext cx="1661977" cy="1823204"/>
            <a:chOff x="848858" y="802503"/>
            <a:chExt cx="1661977" cy="1823204"/>
          </a:xfrm>
        </p:grpSpPr>
        <p:grpSp>
          <p:nvGrpSpPr>
            <p:cNvPr id="3016" name="Google Shape;3016;p20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3017" name="Google Shape;3017;p20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3018" name="Google Shape;3018;p20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9" name="Google Shape;3019;p20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20" name="Google Shape;3020;p20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21" name="Google Shape;3021;p20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3022" name="Google Shape;3022;p20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3" name="Google Shape;3023;p20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24" name="Google Shape;3024;p20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3025" name="Google Shape;3025;p20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3026" name="Google Shape;3026;p20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7" name="Google Shape;3027;p20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8" name="Google Shape;3028;p20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3029" name="Google Shape;3029;p20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0" name="Google Shape;3030;p20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031" name="Google Shape;3031;p20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2" name="Google Shape;3032;p20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3033" name="Google Shape;3033;p20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3034" name="Google Shape;3034;p20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5" name="Google Shape;3035;p20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36" name="Google Shape;3036;p20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37" name="Google Shape;3037;p20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3038" name="Google Shape;3038;p20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9" name="Google Shape;3039;p20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40" name="Google Shape;3040;p20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3041" name="Google Shape;3041;p20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3042" name="Google Shape;3042;p20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0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0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3045" name="Google Shape;3045;p20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0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047" name="Google Shape;3047;p20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48" name="Google Shape;3048;p20"/>
          <p:cNvGrpSpPr/>
          <p:nvPr/>
        </p:nvGrpSpPr>
        <p:grpSpPr>
          <a:xfrm rot="142713">
            <a:off x="16579979" y="5797835"/>
            <a:ext cx="1385334" cy="1640104"/>
            <a:chOff x="15662019" y="7573647"/>
            <a:chExt cx="1385387" cy="1640167"/>
          </a:xfrm>
        </p:grpSpPr>
        <p:grpSp>
          <p:nvGrpSpPr>
            <p:cNvPr id="3049" name="Google Shape;3049;p20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3050" name="Google Shape;3050;p20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3051" name="Google Shape;3051;p20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2" name="Google Shape;3052;p20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53" name="Google Shape;3053;p20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3054" name="Google Shape;3054;p20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5" name="Google Shape;3055;p20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56" name="Google Shape;3056;p20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3057" name="Google Shape;3057;p20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8" name="Google Shape;3058;p20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59" name="Google Shape;3059;p20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3060" name="Google Shape;3060;p20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1" name="Google Shape;3061;p20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62" name="Google Shape;3062;p20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3063" name="Google Shape;3063;p20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4" name="Google Shape;3064;p20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65" name="Google Shape;3065;p20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3066" name="Google Shape;3066;p20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7" name="Google Shape;3067;p20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68" name="Google Shape;3068;p20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3069" name="Google Shape;3069;p20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0" name="Google Shape;3070;p20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71" name="Google Shape;3071;p20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72" name="Google Shape;3072;p20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3073" name="Google Shape;3073;p20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4" name="Google Shape;3074;p20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75" name="Google Shape;3075;p20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6" name="Google Shape;3076;p20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3077" name="Google Shape;3077;p20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3078" name="Google Shape;3078;p20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9" name="Google Shape;3079;p20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80" name="Google Shape;3080;p20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3081" name="Google Shape;3081;p20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2" name="Google Shape;3082;p20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83" name="Google Shape;3083;p20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3084" name="Google Shape;3084;p20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5" name="Google Shape;3085;p20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86" name="Google Shape;3086;p20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3087" name="Google Shape;3087;p20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8" name="Google Shape;3088;p20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89" name="Google Shape;3089;p20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3090" name="Google Shape;3090;p20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1" name="Google Shape;3091;p20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92" name="Google Shape;3092;p20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3093" name="Google Shape;3093;p20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4" name="Google Shape;3094;p20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95" name="Google Shape;3095;p20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3096" name="Google Shape;3096;p20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7" name="Google Shape;3097;p20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98" name="Google Shape;3098;p20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99" name="Google Shape;3099;p20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3100" name="Google Shape;3100;p20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1" name="Google Shape;3101;p20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102" name="Google Shape;3102;p20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Collecting Evidence">
  <p:cSld name="007 Collecting Evidence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8"/>
          <p:cNvSpPr/>
          <p:nvPr/>
        </p:nvSpPr>
        <p:spPr>
          <a:xfrm flipH="1">
            <a:off x="817525" y="2943706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8"/>
          <p:cNvSpPr/>
          <p:nvPr/>
        </p:nvSpPr>
        <p:spPr>
          <a:xfrm flipH="1">
            <a:off x="817525" y="7449157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8"/>
          <p:cNvSpPr/>
          <p:nvPr/>
        </p:nvSpPr>
        <p:spPr>
          <a:xfrm flipH="1">
            <a:off x="817525" y="5187745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8"/>
          <p:cNvSpPr/>
          <p:nvPr/>
        </p:nvSpPr>
        <p:spPr>
          <a:xfrm flipH="1">
            <a:off x="11543704" y="2943706"/>
            <a:ext cx="5921332" cy="6411638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8"/>
          <p:cNvSpPr/>
          <p:nvPr/>
        </p:nvSpPr>
        <p:spPr>
          <a:xfrm flipH="1">
            <a:off x="16509936" y="2626653"/>
            <a:ext cx="1269539" cy="1243578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8"/>
          <p:cNvSpPr/>
          <p:nvPr/>
        </p:nvSpPr>
        <p:spPr>
          <a:xfrm flipH="1">
            <a:off x="11139362" y="2556701"/>
            <a:ext cx="1262950" cy="119773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3" name="Google Shape;1053;p8"/>
          <p:cNvGrpSpPr/>
          <p:nvPr/>
        </p:nvGrpSpPr>
        <p:grpSpPr>
          <a:xfrm rot="-7619478">
            <a:off x="11073968" y="3931359"/>
            <a:ext cx="395535" cy="1213377"/>
            <a:chOff x="5847863" y="4281335"/>
            <a:chExt cx="358150" cy="1075915"/>
          </a:xfrm>
        </p:grpSpPr>
        <p:sp>
          <p:nvSpPr>
            <p:cNvPr id="1054" name="Google Shape;1054;p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8"/>
          <p:cNvGrpSpPr/>
          <p:nvPr/>
        </p:nvGrpSpPr>
        <p:grpSpPr>
          <a:xfrm rot="-4158542">
            <a:off x="11048938" y="7301601"/>
            <a:ext cx="389850" cy="1229742"/>
            <a:chOff x="5847863" y="4281335"/>
            <a:chExt cx="358150" cy="1075915"/>
          </a:xfrm>
        </p:grpSpPr>
        <p:sp>
          <p:nvSpPr>
            <p:cNvPr id="1057" name="Google Shape;1057;p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8"/>
          <p:cNvGrpSpPr/>
          <p:nvPr/>
        </p:nvGrpSpPr>
        <p:grpSpPr>
          <a:xfrm rot="-5558147">
            <a:off x="11050330" y="5666311"/>
            <a:ext cx="387068" cy="1237892"/>
            <a:chOff x="5847863" y="4281335"/>
            <a:chExt cx="358150" cy="1075915"/>
          </a:xfrm>
        </p:grpSpPr>
        <p:sp>
          <p:nvSpPr>
            <p:cNvPr id="1060" name="Google Shape;1060;p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2" name="Google Shape;1062;p8"/>
          <p:cNvSpPr/>
          <p:nvPr/>
        </p:nvSpPr>
        <p:spPr>
          <a:xfrm rot="10800000">
            <a:off x="1122852" y="6981655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8"/>
          <p:cNvSpPr/>
          <p:nvPr/>
        </p:nvSpPr>
        <p:spPr>
          <a:xfrm rot="10800000">
            <a:off x="1122852" y="4786643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8"/>
          <p:cNvSpPr/>
          <p:nvPr/>
        </p:nvSpPr>
        <p:spPr>
          <a:xfrm rot="10800000">
            <a:off x="1101627" y="2550445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5" name="Google Shape;1065;p8"/>
          <p:cNvGrpSpPr/>
          <p:nvPr/>
        </p:nvGrpSpPr>
        <p:grpSpPr>
          <a:xfrm rot="142713">
            <a:off x="16544354" y="8180072"/>
            <a:ext cx="1385334" cy="1640104"/>
            <a:chOff x="15662019" y="7573647"/>
            <a:chExt cx="1385387" cy="1640167"/>
          </a:xfrm>
        </p:grpSpPr>
        <p:grpSp>
          <p:nvGrpSpPr>
            <p:cNvPr id="1066" name="Google Shape;1066;p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1067" name="Google Shape;1067;p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068" name="Google Shape;1068;p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70" name="Google Shape;1070;p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071" name="Google Shape;1071;p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73" name="Google Shape;1073;p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074" name="Google Shape;1074;p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76" name="Google Shape;1076;p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077" name="Google Shape;1077;p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79" name="Google Shape;1079;p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080" name="Google Shape;1080;p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2" name="Google Shape;1082;p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083" name="Google Shape;1083;p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5" name="Google Shape;1085;p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086" name="Google Shape;1086;p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88" name="Google Shape;1088;p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9" name="Google Shape;1089;p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090" name="Google Shape;1090;p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92" name="Google Shape;1092;p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3" name="Google Shape;1093;p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1094" name="Google Shape;1094;p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095" name="Google Shape;1095;p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7" name="Google Shape;1097;p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098" name="Google Shape;1098;p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0" name="Google Shape;1100;p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101" name="Google Shape;1101;p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2" name="Google Shape;1102;p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3" name="Google Shape;1103;p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104" name="Google Shape;1104;p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5" name="Google Shape;1105;p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6" name="Google Shape;1106;p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107" name="Google Shape;1107;p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9" name="Google Shape;1109;p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110" name="Google Shape;1110;p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12" name="Google Shape;1112;p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113" name="Google Shape;1113;p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15" name="Google Shape;1115;p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16" name="Google Shape;1116;p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117" name="Google Shape;1117;p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19" name="Google Shape;1119;p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8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7;p1"/>
          <p:cNvGraphicFramePr/>
          <p:nvPr/>
        </p:nvGraphicFramePr>
        <p:xfrm>
          <a:off x="485050" y="436250"/>
          <a:ext cx="17317900" cy="9414500"/>
        </p:xfrm>
        <a:graphic>
          <a:graphicData uri="http://schemas.openxmlformats.org/drawingml/2006/table">
            <a:tbl>
              <a:tblPr>
                <a:noFill/>
                <a:tableStyleId>{D1F21690-4C88-4FCD-9319-3C9982874542}</a:tableStyleId>
              </a:tblPr>
              <a:tblGrid>
                <a:gridCol w="173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" name="Google Shape;8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696551" y="9144368"/>
            <a:ext cx="1777500" cy="187111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60" r:id="rId4"/>
    <p:sldLayoutId id="2147483664" r:id="rId5"/>
    <p:sldLayoutId id="2147483666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22"/>
          <p:cNvSpPr/>
          <p:nvPr/>
        </p:nvSpPr>
        <p:spPr>
          <a:xfrm>
            <a:off x="3388868" y="3028013"/>
            <a:ext cx="11570219" cy="28363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 smtClean="0"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Pompiere"/>
              </a:rPr>
              <a:t>Теория и практика </a:t>
            </a:r>
          </a:p>
          <a:p>
            <a:pPr lvl="0" algn="ctr"/>
            <a:r>
              <a:rPr lang="ru-RU" b="1" i="0" dirty="0" smtClean="0"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Pompiere"/>
              </a:rPr>
              <a:t>игрофикации </a:t>
            </a:r>
          </a:p>
          <a:p>
            <a:pPr lvl="0" algn="ctr"/>
            <a:r>
              <a:rPr lang="ru-RU" b="1" i="0" dirty="0" smtClean="0"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Pompiere"/>
              </a:rPr>
              <a:t>образовательного процесса</a:t>
            </a:r>
            <a:endParaRPr b="1" i="0" dirty="0"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Pompiere"/>
            </a:endParaRPr>
          </a:p>
        </p:txBody>
      </p:sp>
      <p:sp>
        <p:nvSpPr>
          <p:cNvPr id="3119" name="Google Shape;3119;p22"/>
          <p:cNvSpPr txBox="1"/>
          <p:nvPr/>
        </p:nvSpPr>
        <p:spPr>
          <a:xfrm>
            <a:off x="2980797" y="6659580"/>
            <a:ext cx="12706500" cy="101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rPr>
              <a:t>Скурихина Юлия Александровна</a:t>
            </a:r>
            <a:endParaRPr sz="4800" b="1" dirty="0">
              <a:solidFill>
                <a:schemeClr val="dk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120" name="Google Shape;3120;p22"/>
          <p:cNvSpPr/>
          <p:nvPr/>
        </p:nvSpPr>
        <p:spPr>
          <a:xfrm>
            <a:off x="5189150" y="7860800"/>
            <a:ext cx="8506500" cy="119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МБОУ «СОШ с УИОП №66» г. Кирова</a:t>
            </a:r>
            <a:endParaRPr sz="40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F9BCAB-D2FB-4885-95A9-1BD506D3B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73" y="2895900"/>
            <a:ext cx="8840403" cy="5945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41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F23624-4BC3-4DAF-AC92-9CAC30676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39"/>
          <a:stretch/>
        </p:blipFill>
        <p:spPr>
          <a:xfrm>
            <a:off x="2090254" y="2895900"/>
            <a:ext cx="13589458" cy="57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F23624-4BC3-4DAF-AC92-9CAC30676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39"/>
          <a:stretch/>
        </p:blipFill>
        <p:spPr>
          <a:xfrm>
            <a:off x="2090254" y="2895900"/>
            <a:ext cx="13589458" cy="57940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ED3199-3194-4B62-ACA1-8337CA499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100" y="3357689"/>
            <a:ext cx="5849710" cy="58932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09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F23624-4BC3-4DAF-AC92-9CAC30676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39"/>
          <a:stretch/>
        </p:blipFill>
        <p:spPr>
          <a:xfrm>
            <a:off x="2090254" y="2895900"/>
            <a:ext cx="13589458" cy="57940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19E253-DC71-46C3-9D67-8A72C488F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254" y="7487384"/>
            <a:ext cx="13214703" cy="997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248BED-CC4D-4357-ABA5-2B49EADBF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271" y="3172992"/>
            <a:ext cx="6314073" cy="44408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9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CE5C2F-933C-4AC2-A660-50E3D875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402" y="2748900"/>
            <a:ext cx="10978916" cy="60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CE5C2F-933C-4AC2-A660-50E3D875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402" y="2748900"/>
            <a:ext cx="10978916" cy="60082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EB0A7F-8061-42D6-AEA4-0EB884995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814" y="2895896"/>
            <a:ext cx="9613211" cy="600825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24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579BC2-E629-487E-8EF4-B621470CE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722" y="2601904"/>
            <a:ext cx="10931003" cy="63477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EBA15A-B5DF-403B-AB10-8C66EF666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1954" y="3880641"/>
            <a:ext cx="4317167" cy="521604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290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579BC2-E629-487E-8EF4-B621470CE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722" y="2601904"/>
            <a:ext cx="10931003" cy="63477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EBA15A-B5DF-403B-AB10-8C66EF666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1954" y="3880641"/>
            <a:ext cx="4317167" cy="521604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567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639843" y="3498409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Самоконтроль и рефлексия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Возможность быть в курсе последних новостей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Ведение своего электронного портфолио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Поддержание связи с учителем</a:t>
            </a: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Возможности для </a:t>
            </a:r>
            <a:r>
              <a:rPr lang="ru-RU" sz="4800" dirty="0" smtClean="0"/>
              <a:t>ученика: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70818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639843" y="3498409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бесплатная платформа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доступна на любых гаджетах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проста в использовании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может использоваться совместно несколькими учителями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безопасная (закрытая) среда для  общения</a:t>
            </a: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</a:t>
            </a:r>
            <a:r>
              <a:rPr lang="ru-RU" sz="4800" dirty="0" smtClean="0"/>
              <a:t>Преимущества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229877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27"/>
          <p:cNvSpPr txBox="1"/>
          <p:nvPr/>
        </p:nvSpPr>
        <p:spPr>
          <a:xfrm>
            <a:off x="8227475" y="2571625"/>
            <a:ext cx="22572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224" name="Google Shape;3224;p27"/>
          <p:cNvSpPr txBox="1"/>
          <p:nvPr/>
        </p:nvSpPr>
        <p:spPr>
          <a:xfrm>
            <a:off x="1067707" y="3642982"/>
            <a:ext cx="5747100" cy="48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r>
              <a:rPr lang="ru-RU" sz="5400" dirty="0" err="1"/>
              <a:t>игрофикация</a:t>
            </a:r>
            <a:r>
              <a:rPr lang="ru-RU" sz="5400" dirty="0"/>
              <a:t> – это надстройка, оболочка обычного образовательного процесса</a:t>
            </a:r>
          </a:p>
        </p:txBody>
      </p:sp>
      <p:sp>
        <p:nvSpPr>
          <p:cNvPr id="3225" name="Google Shape;3225;p27"/>
          <p:cNvSpPr txBox="1"/>
          <p:nvPr/>
        </p:nvSpPr>
        <p:spPr>
          <a:xfrm>
            <a:off x="7804275" y="3100845"/>
            <a:ext cx="9665400" cy="1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r>
              <a:rPr lang="ru-RU" sz="3600" dirty="0"/>
              <a:t>«</a:t>
            </a:r>
            <a:r>
              <a:rPr lang="ru-RU" sz="3600" dirty="0" err="1"/>
              <a:t>Игрофикация</a:t>
            </a:r>
            <a:r>
              <a:rPr lang="ru-RU" sz="3600" dirty="0"/>
              <a:t> – это использование игровых элементов и игровых процессов в неигровом контексте» (К. Вербах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226" name="Google Shape;3226;p27"/>
          <p:cNvSpPr txBox="1"/>
          <p:nvPr/>
        </p:nvSpPr>
        <p:spPr>
          <a:xfrm>
            <a:off x="7980325" y="5244425"/>
            <a:ext cx="96654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r>
              <a:rPr lang="ru-RU" sz="3600" dirty="0"/>
              <a:t>Основная </a:t>
            </a:r>
            <a:r>
              <a:rPr lang="ru-RU" sz="3600" dirty="0" smtClean="0"/>
              <a:t>цель – </a:t>
            </a:r>
            <a:r>
              <a:rPr lang="ru-RU" sz="3600" dirty="0"/>
              <a:t>дидактическая, а содержание отражает специфику изучаемого </a:t>
            </a:r>
            <a:r>
              <a:rPr lang="ru-RU" sz="3600" dirty="0" smtClean="0"/>
              <a:t>предмета</a:t>
            </a:r>
            <a:endParaRPr lang="ru-RU" sz="3600" dirty="0"/>
          </a:p>
        </p:txBody>
      </p:sp>
      <p:sp>
        <p:nvSpPr>
          <p:cNvPr id="3227" name="Google Shape;3227;p27"/>
          <p:cNvSpPr txBox="1"/>
          <p:nvPr/>
        </p:nvSpPr>
        <p:spPr>
          <a:xfrm>
            <a:off x="7980325" y="7674895"/>
            <a:ext cx="96654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r>
              <a:rPr lang="ru-RU" sz="3600" dirty="0" err="1" smtClean="0"/>
              <a:t>Игрофикация</a:t>
            </a:r>
            <a:r>
              <a:rPr lang="ru-RU" sz="3600" dirty="0" smtClean="0"/>
              <a:t> </a:t>
            </a:r>
            <a:r>
              <a:rPr lang="ru-RU" sz="3600" dirty="0"/>
              <a:t>– лишь инструмент мотивирования обучающихся и организации обучения. </a:t>
            </a:r>
          </a:p>
        </p:txBody>
      </p:sp>
      <p:sp>
        <p:nvSpPr>
          <p:cNvPr id="3228" name="Google Shape;3228;p27"/>
          <p:cNvSpPr/>
          <p:nvPr/>
        </p:nvSpPr>
        <p:spPr>
          <a:xfrm>
            <a:off x="3643775" y="8100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9" name="Google Shape;3229;p27"/>
          <p:cNvSpPr/>
          <p:nvPr/>
        </p:nvSpPr>
        <p:spPr>
          <a:xfrm>
            <a:off x="3619050" y="8100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0" name="Google Shape;3230;p27"/>
          <p:cNvSpPr txBox="1"/>
          <p:nvPr/>
        </p:nvSpPr>
        <p:spPr>
          <a:xfrm>
            <a:off x="4950960" y="625405"/>
            <a:ext cx="881023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Игрофикация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p24"/>
          <p:cNvSpPr/>
          <p:nvPr/>
        </p:nvSpPr>
        <p:spPr>
          <a:xfrm>
            <a:off x="2612714" y="626700"/>
            <a:ext cx="13091851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p24"/>
          <p:cNvSpPr/>
          <p:nvPr/>
        </p:nvSpPr>
        <p:spPr>
          <a:xfrm>
            <a:off x="2583425" y="626700"/>
            <a:ext cx="13091851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24"/>
          <p:cNvSpPr txBox="1"/>
          <p:nvPr/>
        </p:nvSpPr>
        <p:spPr>
          <a:xfrm>
            <a:off x="2612707" y="479700"/>
            <a:ext cx="130908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Class</a:t>
            </a:r>
            <a:r>
              <a:rPr lang="ru-RU" sz="72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72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Craft</a:t>
            </a:r>
            <a:endParaRPr sz="72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140" name="Google Shape;3140;p24"/>
          <p:cNvSpPr txBox="1"/>
          <p:nvPr/>
        </p:nvSpPr>
        <p:spPr>
          <a:xfrm>
            <a:off x="13163916" y="4775426"/>
            <a:ext cx="3259500" cy="25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Для кого: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/>
              <a:t>учитель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/>
              <a:t>ученики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/>
              <a:t>родители</a:t>
            </a:r>
          </a:p>
        </p:txBody>
      </p:sp>
      <p:sp>
        <p:nvSpPr>
          <p:cNvPr id="3141" name="Google Shape;3141;p24"/>
          <p:cNvSpPr txBox="1"/>
          <p:nvPr/>
        </p:nvSpPr>
        <p:spPr>
          <a:xfrm>
            <a:off x="1962769" y="4789676"/>
            <a:ext cx="3631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/>
              <a:t>Веб-сервис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IOS</a:t>
            </a:r>
            <a:r>
              <a:rPr lang="ru-RU" sz="3600" b="1" dirty="0"/>
              <a:t>-приложение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Android-</a:t>
            </a:r>
            <a:r>
              <a:rPr lang="ru-RU" sz="3600" b="1" dirty="0"/>
              <a:t>приложение</a:t>
            </a:r>
          </a:p>
        </p:txBody>
      </p:sp>
      <p:sp>
        <p:nvSpPr>
          <p:cNvPr id="3142" name="Google Shape;3142;p24"/>
          <p:cNvSpPr txBox="1"/>
          <p:nvPr/>
        </p:nvSpPr>
        <p:spPr>
          <a:xfrm>
            <a:off x="7481284" y="3621623"/>
            <a:ext cx="4034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Условно бесплатный сервис</a:t>
            </a:r>
            <a:endParaRPr sz="36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143" name="Google Shape;3143;p24"/>
          <p:cNvSpPr txBox="1"/>
          <p:nvPr/>
        </p:nvSpPr>
        <p:spPr>
          <a:xfrm>
            <a:off x="7854301" y="6521738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Say hi!</a:t>
            </a:r>
            <a:endParaRPr sz="3600" b="1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grpSp>
        <p:nvGrpSpPr>
          <p:cNvPr id="3144" name="Google Shape;3144;p24" descr="Wave Gesture"/>
          <p:cNvGrpSpPr/>
          <p:nvPr/>
        </p:nvGrpSpPr>
        <p:grpSpPr>
          <a:xfrm>
            <a:off x="7971890" y="7151122"/>
            <a:ext cx="730210" cy="888324"/>
            <a:chOff x="588117" y="3661327"/>
            <a:chExt cx="644379" cy="783907"/>
          </a:xfrm>
        </p:grpSpPr>
        <p:sp>
          <p:nvSpPr>
            <p:cNvPr id="3145" name="Google Shape;3145;p24"/>
            <p:cNvSpPr/>
            <p:nvPr/>
          </p:nvSpPr>
          <p:spPr>
            <a:xfrm>
              <a:off x="588117" y="3696935"/>
              <a:ext cx="644379" cy="748299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1028662" y="3661327"/>
              <a:ext cx="119062" cy="146685"/>
            </a:xfrm>
            <a:custGeom>
              <a:avLst/>
              <a:gdLst/>
              <a:ahLst/>
              <a:cxnLst/>
              <a:rect l="l" t="t" r="r" b="b"/>
              <a:pathLst>
                <a:path w="119062" h="146685" extrusionOk="0">
                  <a:moveTo>
                    <a:pt x="55245" y="57150"/>
                  </a:moveTo>
                  <a:cubicBezTo>
                    <a:pt x="71438" y="73343"/>
                    <a:pt x="82867" y="93345"/>
                    <a:pt x="91440" y="114300"/>
                  </a:cubicBezTo>
                  <a:cubicBezTo>
                    <a:pt x="95250" y="124777"/>
                    <a:pt x="98108" y="136208"/>
                    <a:pt x="100013" y="146685"/>
                  </a:cubicBezTo>
                  <a:lnTo>
                    <a:pt x="119063" y="143828"/>
                  </a:lnTo>
                  <a:cubicBezTo>
                    <a:pt x="108585" y="80010"/>
                    <a:pt x="66675" y="26670"/>
                    <a:pt x="7620" y="0"/>
                  </a:cubicBezTo>
                  <a:lnTo>
                    <a:pt x="0" y="17145"/>
                  </a:lnTo>
                  <a:cubicBezTo>
                    <a:pt x="20955" y="27623"/>
                    <a:pt x="39052" y="40958"/>
                    <a:pt x="55245" y="57150"/>
                  </a:cubicBezTo>
                  <a:lnTo>
                    <a:pt x="55245" y="5715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1006755" y="3711810"/>
              <a:ext cx="88582" cy="106680"/>
            </a:xfrm>
            <a:custGeom>
              <a:avLst/>
              <a:gdLst/>
              <a:ahLst/>
              <a:cxnLst/>
              <a:rect l="l" t="t" r="r" b="b"/>
              <a:pathLst>
                <a:path w="88582" h="106680" extrusionOk="0">
                  <a:moveTo>
                    <a:pt x="38100" y="43815"/>
                  </a:moveTo>
                  <a:cubicBezTo>
                    <a:pt x="48577" y="55245"/>
                    <a:pt x="57150" y="68580"/>
                    <a:pt x="62865" y="83820"/>
                  </a:cubicBezTo>
                  <a:cubicBezTo>
                    <a:pt x="65722" y="91440"/>
                    <a:pt x="67628" y="99060"/>
                    <a:pt x="69532" y="106680"/>
                  </a:cubicBezTo>
                  <a:lnTo>
                    <a:pt x="88582" y="103823"/>
                  </a:lnTo>
                  <a:cubicBezTo>
                    <a:pt x="86678" y="95250"/>
                    <a:pt x="84772" y="85725"/>
                    <a:pt x="80962" y="78105"/>
                  </a:cubicBezTo>
                  <a:cubicBezTo>
                    <a:pt x="74295" y="60960"/>
                    <a:pt x="64770" y="44768"/>
                    <a:pt x="51435" y="31433"/>
                  </a:cubicBezTo>
                  <a:cubicBezTo>
                    <a:pt x="39052" y="18097"/>
                    <a:pt x="23813" y="7620"/>
                    <a:pt x="7620" y="0"/>
                  </a:cubicBezTo>
                  <a:lnTo>
                    <a:pt x="0" y="17145"/>
                  </a:lnTo>
                  <a:cubicBezTo>
                    <a:pt x="14288" y="23813"/>
                    <a:pt x="26670" y="32385"/>
                    <a:pt x="38100" y="43815"/>
                  </a:cubicBezTo>
                  <a:lnTo>
                    <a:pt x="38100" y="4381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34327" y="4196633"/>
              <a:ext cx="120015" cy="145732"/>
            </a:xfrm>
            <a:custGeom>
              <a:avLst/>
              <a:gdLst/>
              <a:ahLst/>
              <a:cxnLst/>
              <a:rect l="l" t="t" r="r" b="b"/>
              <a:pathLst>
                <a:path w="120015" h="145732" extrusionOk="0">
                  <a:moveTo>
                    <a:pt x="63817" y="89535"/>
                  </a:moveTo>
                  <a:cubicBezTo>
                    <a:pt x="48578" y="73342"/>
                    <a:pt x="35242" y="53340"/>
                    <a:pt x="27622" y="32385"/>
                  </a:cubicBezTo>
                  <a:cubicBezTo>
                    <a:pt x="23813" y="21907"/>
                    <a:pt x="20955" y="10477"/>
                    <a:pt x="19050" y="0"/>
                  </a:cubicBezTo>
                  <a:lnTo>
                    <a:pt x="0" y="2857"/>
                  </a:lnTo>
                  <a:cubicBezTo>
                    <a:pt x="1905" y="15240"/>
                    <a:pt x="5715" y="27623"/>
                    <a:pt x="10478" y="39052"/>
                  </a:cubicBezTo>
                  <a:cubicBezTo>
                    <a:pt x="28575" y="86677"/>
                    <a:pt x="65723" y="125730"/>
                    <a:pt x="112395" y="145732"/>
                  </a:cubicBezTo>
                  <a:lnTo>
                    <a:pt x="120015" y="128588"/>
                  </a:lnTo>
                  <a:cubicBezTo>
                    <a:pt x="98107" y="119063"/>
                    <a:pt x="79057" y="106680"/>
                    <a:pt x="63817" y="89535"/>
                  </a:cubicBezTo>
                  <a:lnTo>
                    <a:pt x="63817" y="8953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86715" y="4187108"/>
              <a:ext cx="88582" cy="106679"/>
            </a:xfrm>
            <a:custGeom>
              <a:avLst/>
              <a:gdLst/>
              <a:ahLst/>
              <a:cxnLst/>
              <a:rect l="l" t="t" r="r" b="b"/>
              <a:pathLst>
                <a:path w="88582" h="106679" extrusionOk="0">
                  <a:moveTo>
                    <a:pt x="50482" y="62865"/>
                  </a:moveTo>
                  <a:cubicBezTo>
                    <a:pt x="40005" y="51435"/>
                    <a:pt x="31432" y="38100"/>
                    <a:pt x="25717" y="22860"/>
                  </a:cubicBezTo>
                  <a:cubicBezTo>
                    <a:pt x="22860" y="15240"/>
                    <a:pt x="20955" y="7620"/>
                    <a:pt x="19050" y="0"/>
                  </a:cubicBezTo>
                  <a:lnTo>
                    <a:pt x="0" y="2857"/>
                  </a:lnTo>
                  <a:cubicBezTo>
                    <a:pt x="1905" y="11430"/>
                    <a:pt x="3810" y="20955"/>
                    <a:pt x="7620" y="28575"/>
                  </a:cubicBezTo>
                  <a:cubicBezTo>
                    <a:pt x="14288" y="45720"/>
                    <a:pt x="23813" y="61913"/>
                    <a:pt x="37147" y="75248"/>
                  </a:cubicBezTo>
                  <a:cubicBezTo>
                    <a:pt x="49530" y="88582"/>
                    <a:pt x="64770" y="99060"/>
                    <a:pt x="80962" y="106680"/>
                  </a:cubicBezTo>
                  <a:lnTo>
                    <a:pt x="88583" y="89535"/>
                  </a:lnTo>
                  <a:cubicBezTo>
                    <a:pt x="73342" y="82867"/>
                    <a:pt x="60960" y="73342"/>
                    <a:pt x="50482" y="62865"/>
                  </a:cubicBezTo>
                  <a:lnTo>
                    <a:pt x="50482" y="6286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0" name="Google Shape;3150;p24" descr="Thumbs up sign"/>
          <p:cNvSpPr/>
          <p:nvPr/>
        </p:nvSpPr>
        <p:spPr>
          <a:xfrm>
            <a:off x="9130340" y="7230805"/>
            <a:ext cx="834393" cy="730091"/>
          </a:xfrm>
          <a:custGeom>
            <a:avLst/>
            <a:gdLst/>
            <a:ahLst/>
            <a:cxnLst/>
            <a:rect l="l" t="t" r="r" b="b"/>
            <a:pathLst>
              <a:path w="762003" h="666750" extrusionOk="0">
                <a:moveTo>
                  <a:pt x="200025" y="600075"/>
                </a:moveTo>
                <a:lnTo>
                  <a:pt x="200025" y="590550"/>
                </a:lnTo>
                <a:lnTo>
                  <a:pt x="238125" y="590550"/>
                </a:lnTo>
                <a:cubicBezTo>
                  <a:pt x="305753" y="590550"/>
                  <a:pt x="310515" y="666750"/>
                  <a:pt x="438150" y="666750"/>
                </a:cubicBezTo>
                <a:lnTo>
                  <a:pt x="609600" y="666750"/>
                </a:lnTo>
                <a:cubicBezTo>
                  <a:pt x="641124" y="666656"/>
                  <a:pt x="666656" y="641124"/>
                  <a:pt x="666750" y="609600"/>
                </a:cubicBezTo>
                <a:cubicBezTo>
                  <a:pt x="666970" y="595450"/>
                  <a:pt x="661540" y="581797"/>
                  <a:pt x="651662" y="571662"/>
                </a:cubicBezTo>
                <a:cubicBezTo>
                  <a:pt x="651625" y="571625"/>
                  <a:pt x="651626" y="571564"/>
                  <a:pt x="651663" y="571528"/>
                </a:cubicBezTo>
                <a:cubicBezTo>
                  <a:pt x="651681" y="571510"/>
                  <a:pt x="651704" y="571500"/>
                  <a:pt x="651729" y="571500"/>
                </a:cubicBezTo>
                <a:lnTo>
                  <a:pt x="657225" y="571500"/>
                </a:lnTo>
                <a:cubicBezTo>
                  <a:pt x="688749" y="571406"/>
                  <a:pt x="714281" y="545874"/>
                  <a:pt x="714375" y="514350"/>
                </a:cubicBezTo>
                <a:cubicBezTo>
                  <a:pt x="714515" y="499446"/>
                  <a:pt x="708728" y="485097"/>
                  <a:pt x="698287" y="474459"/>
                </a:cubicBezTo>
                <a:cubicBezTo>
                  <a:pt x="698245" y="474428"/>
                  <a:pt x="698237" y="474368"/>
                  <a:pt x="698268" y="474326"/>
                </a:cubicBezTo>
                <a:cubicBezTo>
                  <a:pt x="698274" y="474318"/>
                  <a:pt x="698280" y="474313"/>
                  <a:pt x="698287" y="474307"/>
                </a:cubicBezTo>
                <a:cubicBezTo>
                  <a:pt x="728956" y="467569"/>
                  <a:pt x="748355" y="437244"/>
                  <a:pt x="741617" y="406577"/>
                </a:cubicBezTo>
                <a:cubicBezTo>
                  <a:pt x="739151" y="395353"/>
                  <a:pt x="733343" y="385141"/>
                  <a:pt x="724957" y="377285"/>
                </a:cubicBezTo>
                <a:cubicBezTo>
                  <a:pt x="724917" y="377260"/>
                  <a:pt x="724907" y="377206"/>
                  <a:pt x="724933" y="377166"/>
                </a:cubicBezTo>
                <a:cubicBezTo>
                  <a:pt x="724939" y="377157"/>
                  <a:pt x="724948" y="377149"/>
                  <a:pt x="724957" y="377142"/>
                </a:cubicBezTo>
                <a:cubicBezTo>
                  <a:pt x="747407" y="369096"/>
                  <a:pt x="762281" y="347696"/>
                  <a:pt x="762000" y="323850"/>
                </a:cubicBezTo>
                <a:cubicBezTo>
                  <a:pt x="761906" y="292326"/>
                  <a:pt x="736374" y="266794"/>
                  <a:pt x="704850" y="266700"/>
                </a:cubicBezTo>
                <a:lnTo>
                  <a:pt x="523875" y="266700"/>
                </a:lnTo>
                <a:cubicBezTo>
                  <a:pt x="508570" y="266434"/>
                  <a:pt x="496084" y="254364"/>
                  <a:pt x="495300" y="239077"/>
                </a:cubicBezTo>
                <a:cubicBezTo>
                  <a:pt x="496253" y="221933"/>
                  <a:pt x="523780" y="187757"/>
                  <a:pt x="523875" y="57798"/>
                </a:cubicBezTo>
                <a:cubicBezTo>
                  <a:pt x="524030" y="28109"/>
                  <a:pt x="501573" y="3177"/>
                  <a:pt x="472030" y="238"/>
                </a:cubicBezTo>
                <a:cubicBezTo>
                  <a:pt x="470249" y="76"/>
                  <a:pt x="468478" y="0"/>
                  <a:pt x="466725" y="0"/>
                </a:cubicBezTo>
                <a:cubicBezTo>
                  <a:pt x="435162" y="0"/>
                  <a:pt x="409575" y="25587"/>
                  <a:pt x="409575" y="57150"/>
                </a:cubicBezTo>
                <a:cubicBezTo>
                  <a:pt x="409575" y="174879"/>
                  <a:pt x="298133" y="251041"/>
                  <a:pt x="254899" y="276416"/>
                </a:cubicBezTo>
                <a:cubicBezTo>
                  <a:pt x="244458" y="282540"/>
                  <a:pt x="232570" y="285762"/>
                  <a:pt x="220466" y="285750"/>
                </a:cubicBezTo>
                <a:lnTo>
                  <a:pt x="200025" y="285750"/>
                </a:lnTo>
                <a:lnTo>
                  <a:pt x="200025" y="276225"/>
                </a:lnTo>
                <a:cubicBezTo>
                  <a:pt x="199957" y="255211"/>
                  <a:pt x="182939" y="238193"/>
                  <a:pt x="161925" y="238125"/>
                </a:cubicBezTo>
                <a:lnTo>
                  <a:pt x="0" y="238125"/>
                </a:lnTo>
                <a:lnTo>
                  <a:pt x="0" y="638175"/>
                </a:lnTo>
                <a:lnTo>
                  <a:pt x="161925" y="638175"/>
                </a:lnTo>
                <a:cubicBezTo>
                  <a:pt x="182939" y="638107"/>
                  <a:pt x="199957" y="621089"/>
                  <a:pt x="200025" y="600075"/>
                </a:cubicBezTo>
                <a:close/>
                <a:moveTo>
                  <a:pt x="220466" y="304800"/>
                </a:moveTo>
                <a:cubicBezTo>
                  <a:pt x="235987" y="304804"/>
                  <a:pt x="251228" y="300663"/>
                  <a:pt x="264614" y="292808"/>
                </a:cubicBezTo>
                <a:cubicBezTo>
                  <a:pt x="313925" y="263843"/>
                  <a:pt x="428625" y="182880"/>
                  <a:pt x="428625" y="57150"/>
                </a:cubicBezTo>
                <a:cubicBezTo>
                  <a:pt x="428625" y="36108"/>
                  <a:pt x="445683" y="19050"/>
                  <a:pt x="466725" y="19050"/>
                </a:cubicBezTo>
                <a:cubicBezTo>
                  <a:pt x="487767" y="19012"/>
                  <a:pt x="504856" y="36038"/>
                  <a:pt x="504895" y="57080"/>
                </a:cubicBezTo>
                <a:cubicBezTo>
                  <a:pt x="504896" y="57872"/>
                  <a:pt x="504873" y="58664"/>
                  <a:pt x="504825" y="59455"/>
                </a:cubicBezTo>
                <a:cubicBezTo>
                  <a:pt x="504587" y="152400"/>
                  <a:pt x="490033" y="193405"/>
                  <a:pt x="482213" y="215408"/>
                </a:cubicBezTo>
                <a:cubicBezTo>
                  <a:pt x="479153" y="222621"/>
                  <a:pt x="477144" y="230236"/>
                  <a:pt x="476250" y="238020"/>
                </a:cubicBezTo>
                <a:cubicBezTo>
                  <a:pt x="476212" y="238699"/>
                  <a:pt x="476212" y="239379"/>
                  <a:pt x="476250" y="240059"/>
                </a:cubicBezTo>
                <a:cubicBezTo>
                  <a:pt x="477667" y="265430"/>
                  <a:pt x="498466" y="285384"/>
                  <a:pt x="523875" y="285750"/>
                </a:cubicBezTo>
                <a:lnTo>
                  <a:pt x="704793" y="285750"/>
                </a:lnTo>
                <a:cubicBezTo>
                  <a:pt x="725876" y="285886"/>
                  <a:pt x="742909" y="302994"/>
                  <a:pt x="742950" y="324079"/>
                </a:cubicBezTo>
                <a:cubicBezTo>
                  <a:pt x="743142" y="339830"/>
                  <a:pt x="733301" y="353961"/>
                  <a:pt x="718461" y="359245"/>
                </a:cubicBezTo>
                <a:cubicBezTo>
                  <a:pt x="708551" y="362778"/>
                  <a:pt x="703381" y="373675"/>
                  <a:pt x="706914" y="383585"/>
                </a:cubicBezTo>
                <a:cubicBezTo>
                  <a:pt x="707938" y="386460"/>
                  <a:pt x="709638" y="389045"/>
                  <a:pt x="711870" y="391125"/>
                </a:cubicBezTo>
                <a:cubicBezTo>
                  <a:pt x="720324" y="398998"/>
                  <a:pt x="724749" y="410284"/>
                  <a:pt x="723900" y="421805"/>
                </a:cubicBezTo>
                <a:cubicBezTo>
                  <a:pt x="722063" y="438580"/>
                  <a:pt x="709736" y="452316"/>
                  <a:pt x="693258" y="455952"/>
                </a:cubicBezTo>
                <a:cubicBezTo>
                  <a:pt x="683103" y="458702"/>
                  <a:pt x="677100" y="469164"/>
                  <a:pt x="679851" y="479320"/>
                </a:cubicBezTo>
                <a:cubicBezTo>
                  <a:pt x="680710" y="482493"/>
                  <a:pt x="682376" y="485389"/>
                  <a:pt x="684686" y="487728"/>
                </a:cubicBezTo>
                <a:cubicBezTo>
                  <a:pt x="691609" y="494825"/>
                  <a:pt x="695435" y="504378"/>
                  <a:pt x="695325" y="514293"/>
                </a:cubicBezTo>
                <a:cubicBezTo>
                  <a:pt x="695216" y="535299"/>
                  <a:pt x="678231" y="552309"/>
                  <a:pt x="657225" y="552450"/>
                </a:cubicBezTo>
                <a:lnTo>
                  <a:pt x="651510" y="552450"/>
                </a:lnTo>
                <a:cubicBezTo>
                  <a:pt x="640989" y="552457"/>
                  <a:pt x="632466" y="560991"/>
                  <a:pt x="632472" y="571512"/>
                </a:cubicBezTo>
                <a:cubicBezTo>
                  <a:pt x="632475" y="576494"/>
                  <a:pt x="634431" y="581277"/>
                  <a:pt x="637918" y="584835"/>
                </a:cubicBezTo>
                <a:cubicBezTo>
                  <a:pt x="644350" y="591433"/>
                  <a:pt x="647872" y="600330"/>
                  <a:pt x="647700" y="609543"/>
                </a:cubicBezTo>
                <a:cubicBezTo>
                  <a:pt x="647591" y="630548"/>
                  <a:pt x="630606" y="647559"/>
                  <a:pt x="609600" y="647700"/>
                </a:cubicBezTo>
                <a:lnTo>
                  <a:pt x="438150" y="647700"/>
                </a:lnTo>
                <a:cubicBezTo>
                  <a:pt x="370837" y="647700"/>
                  <a:pt x="342824" y="625793"/>
                  <a:pt x="315725" y="604704"/>
                </a:cubicBezTo>
                <a:cubicBezTo>
                  <a:pt x="294799" y="588378"/>
                  <a:pt x="273167" y="571500"/>
                  <a:pt x="238125" y="571500"/>
                </a:cubicBezTo>
                <a:lnTo>
                  <a:pt x="200025" y="571500"/>
                </a:lnTo>
                <a:lnTo>
                  <a:pt x="200025" y="304800"/>
                </a:lnTo>
                <a:close/>
                <a:moveTo>
                  <a:pt x="19050" y="257175"/>
                </a:moveTo>
                <a:lnTo>
                  <a:pt x="161925" y="257175"/>
                </a:lnTo>
                <a:cubicBezTo>
                  <a:pt x="172411" y="257258"/>
                  <a:pt x="180892" y="265739"/>
                  <a:pt x="180975" y="276225"/>
                </a:cubicBezTo>
                <a:lnTo>
                  <a:pt x="180975" y="600018"/>
                </a:lnTo>
                <a:cubicBezTo>
                  <a:pt x="180928" y="610529"/>
                  <a:pt x="172436" y="619047"/>
                  <a:pt x="161925" y="619125"/>
                </a:cubicBezTo>
                <a:lnTo>
                  <a:pt x="19050" y="619125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24" descr="Peace Gesture"/>
          <p:cNvSpPr/>
          <p:nvPr/>
        </p:nvSpPr>
        <p:spPr>
          <a:xfrm>
            <a:off x="10392424" y="7163598"/>
            <a:ext cx="501794" cy="862804"/>
          </a:xfrm>
          <a:custGeom>
            <a:avLst/>
            <a:gdLst/>
            <a:ahLst/>
            <a:cxnLst/>
            <a:rect l="l" t="t" r="r" b="b"/>
            <a:pathLst>
              <a:path w="455142" h="782589" extrusionOk="0">
                <a:moveTo>
                  <a:pt x="418376" y="382311"/>
                </a:moveTo>
                <a:lnTo>
                  <a:pt x="418376" y="322304"/>
                </a:lnTo>
                <a:cubicBezTo>
                  <a:pt x="418373" y="302768"/>
                  <a:pt x="419998" y="283266"/>
                  <a:pt x="423234" y="264001"/>
                </a:cubicBezTo>
                <a:lnTo>
                  <a:pt x="451656" y="94675"/>
                </a:lnTo>
                <a:cubicBezTo>
                  <a:pt x="454281" y="80703"/>
                  <a:pt x="451920" y="66254"/>
                  <a:pt x="444989" y="53841"/>
                </a:cubicBezTo>
                <a:cubicBezTo>
                  <a:pt x="436343" y="38953"/>
                  <a:pt x="421489" y="28715"/>
                  <a:pt x="404498" y="25933"/>
                </a:cubicBezTo>
                <a:lnTo>
                  <a:pt x="402593" y="25628"/>
                </a:lnTo>
                <a:cubicBezTo>
                  <a:pt x="371171" y="20523"/>
                  <a:pt x="341508" y="41705"/>
                  <a:pt x="336137" y="73082"/>
                </a:cubicBezTo>
                <a:lnTo>
                  <a:pt x="305181" y="257762"/>
                </a:lnTo>
                <a:cubicBezTo>
                  <a:pt x="304349" y="262797"/>
                  <a:pt x="299988" y="266485"/>
                  <a:pt x="294884" y="266468"/>
                </a:cubicBezTo>
                <a:lnTo>
                  <a:pt x="293313" y="266468"/>
                </a:lnTo>
                <a:cubicBezTo>
                  <a:pt x="288203" y="266480"/>
                  <a:pt x="283838" y="262785"/>
                  <a:pt x="283007" y="257743"/>
                </a:cubicBezTo>
                <a:lnTo>
                  <a:pt x="248107" y="48288"/>
                </a:lnTo>
                <a:cubicBezTo>
                  <a:pt x="242816" y="16842"/>
                  <a:pt x="213088" y="-4403"/>
                  <a:pt x="181623" y="778"/>
                </a:cubicBezTo>
                <a:lnTo>
                  <a:pt x="180842" y="911"/>
                </a:lnTo>
                <a:cubicBezTo>
                  <a:pt x="169219" y="2670"/>
                  <a:pt x="158389" y="7865"/>
                  <a:pt x="149743" y="15827"/>
                </a:cubicBezTo>
                <a:cubicBezTo>
                  <a:pt x="135582" y="29061"/>
                  <a:pt x="128994" y="48509"/>
                  <a:pt x="132197" y="67624"/>
                </a:cubicBezTo>
                <a:lnTo>
                  <a:pt x="157715" y="220681"/>
                </a:lnTo>
                <a:cubicBezTo>
                  <a:pt x="127727" y="221356"/>
                  <a:pt x="103091" y="244565"/>
                  <a:pt x="100632" y="274460"/>
                </a:cubicBezTo>
                <a:cubicBezTo>
                  <a:pt x="89835" y="264349"/>
                  <a:pt x="75599" y="258720"/>
                  <a:pt x="60808" y="258715"/>
                </a:cubicBezTo>
                <a:lnTo>
                  <a:pt x="58903" y="258715"/>
                </a:lnTo>
                <a:cubicBezTo>
                  <a:pt x="26549" y="258715"/>
                  <a:pt x="320" y="284940"/>
                  <a:pt x="314" y="317293"/>
                </a:cubicBezTo>
                <a:lnTo>
                  <a:pt x="314" y="347707"/>
                </a:lnTo>
                <a:lnTo>
                  <a:pt x="0" y="347707"/>
                </a:lnTo>
                <a:cubicBezTo>
                  <a:pt x="0" y="351193"/>
                  <a:pt x="171" y="354889"/>
                  <a:pt x="314" y="358584"/>
                </a:cubicBezTo>
                <a:lnTo>
                  <a:pt x="314" y="364442"/>
                </a:lnTo>
                <a:cubicBezTo>
                  <a:pt x="323" y="368147"/>
                  <a:pt x="683" y="371844"/>
                  <a:pt x="1391" y="375482"/>
                </a:cubicBezTo>
                <a:cubicBezTo>
                  <a:pt x="8058" y="451272"/>
                  <a:pt x="39576" y="555561"/>
                  <a:pt x="100384" y="599957"/>
                </a:cubicBezTo>
                <a:lnTo>
                  <a:pt x="100384" y="781018"/>
                </a:lnTo>
                <a:lnTo>
                  <a:pt x="119434" y="781018"/>
                </a:lnTo>
                <a:lnTo>
                  <a:pt x="119434" y="589918"/>
                </a:lnTo>
                <a:lnTo>
                  <a:pt x="115214" y="587061"/>
                </a:lnTo>
                <a:cubicBezTo>
                  <a:pt x="67361" y="555028"/>
                  <a:pt x="38119" y="478933"/>
                  <a:pt x="25832" y="412753"/>
                </a:cubicBezTo>
                <a:cubicBezTo>
                  <a:pt x="35559" y="419450"/>
                  <a:pt x="47093" y="423031"/>
                  <a:pt x="58903" y="423021"/>
                </a:cubicBezTo>
                <a:lnTo>
                  <a:pt x="60808" y="423021"/>
                </a:lnTo>
                <a:cubicBezTo>
                  <a:pt x="77322" y="423014"/>
                  <a:pt x="93060" y="416009"/>
                  <a:pt x="104118" y="403742"/>
                </a:cubicBezTo>
                <a:cubicBezTo>
                  <a:pt x="108956" y="416920"/>
                  <a:pt x="118385" y="427912"/>
                  <a:pt x="130673" y="434699"/>
                </a:cubicBezTo>
                <a:cubicBezTo>
                  <a:pt x="139462" y="457800"/>
                  <a:pt x="161593" y="473083"/>
                  <a:pt x="186309" y="473122"/>
                </a:cubicBezTo>
                <a:lnTo>
                  <a:pt x="243459" y="473122"/>
                </a:lnTo>
                <a:cubicBezTo>
                  <a:pt x="243504" y="473106"/>
                  <a:pt x="243552" y="473130"/>
                  <a:pt x="243569" y="473175"/>
                </a:cubicBezTo>
                <a:cubicBezTo>
                  <a:pt x="243585" y="473220"/>
                  <a:pt x="243561" y="473268"/>
                  <a:pt x="243516" y="473284"/>
                </a:cubicBezTo>
                <a:cubicBezTo>
                  <a:pt x="219316" y="491238"/>
                  <a:pt x="205057" y="519600"/>
                  <a:pt x="205083" y="549732"/>
                </a:cubicBezTo>
                <a:lnTo>
                  <a:pt x="224133" y="549732"/>
                </a:lnTo>
                <a:cubicBezTo>
                  <a:pt x="224043" y="507648"/>
                  <a:pt x="258087" y="473460"/>
                  <a:pt x="300171" y="473370"/>
                </a:cubicBezTo>
                <a:cubicBezTo>
                  <a:pt x="300180" y="473370"/>
                  <a:pt x="300190" y="473370"/>
                  <a:pt x="300199" y="473370"/>
                </a:cubicBezTo>
                <a:lnTo>
                  <a:pt x="300199" y="454320"/>
                </a:lnTo>
                <a:lnTo>
                  <a:pt x="300142" y="454320"/>
                </a:lnTo>
                <a:lnTo>
                  <a:pt x="300142" y="454082"/>
                </a:lnTo>
                <a:lnTo>
                  <a:pt x="188119" y="454082"/>
                </a:lnTo>
                <a:cubicBezTo>
                  <a:pt x="166823" y="454447"/>
                  <a:pt x="148663" y="438730"/>
                  <a:pt x="145971" y="417601"/>
                </a:cubicBezTo>
                <a:cubicBezTo>
                  <a:pt x="143756" y="395301"/>
                  <a:pt x="160038" y="375428"/>
                  <a:pt x="182338" y="373214"/>
                </a:cubicBezTo>
                <a:cubicBezTo>
                  <a:pt x="183658" y="373082"/>
                  <a:pt x="184983" y="373016"/>
                  <a:pt x="186309" y="373015"/>
                </a:cubicBezTo>
                <a:lnTo>
                  <a:pt x="349949" y="373015"/>
                </a:lnTo>
                <a:cubicBezTo>
                  <a:pt x="395849" y="373015"/>
                  <a:pt x="436102" y="416011"/>
                  <a:pt x="436102" y="465026"/>
                </a:cubicBezTo>
                <a:cubicBezTo>
                  <a:pt x="436102" y="512794"/>
                  <a:pt x="407803" y="563134"/>
                  <a:pt x="362283" y="596347"/>
                </a:cubicBezTo>
                <a:cubicBezTo>
                  <a:pt x="359521" y="598348"/>
                  <a:pt x="351606" y="602462"/>
                  <a:pt x="345824" y="605463"/>
                </a:cubicBezTo>
                <a:cubicBezTo>
                  <a:pt x="342062" y="607368"/>
                  <a:pt x="338652" y="609197"/>
                  <a:pt x="336499" y="610425"/>
                </a:cubicBezTo>
                <a:lnTo>
                  <a:pt x="331737" y="613169"/>
                </a:lnTo>
                <a:lnTo>
                  <a:pt x="331737" y="782590"/>
                </a:lnTo>
                <a:lnTo>
                  <a:pt x="350787" y="782590"/>
                </a:lnTo>
                <a:lnTo>
                  <a:pt x="350787" y="624370"/>
                </a:lnTo>
                <a:lnTo>
                  <a:pt x="354597" y="622370"/>
                </a:lnTo>
                <a:cubicBezTo>
                  <a:pt x="361095" y="619211"/>
                  <a:pt x="367399" y="615668"/>
                  <a:pt x="373475" y="611759"/>
                </a:cubicBezTo>
                <a:cubicBezTo>
                  <a:pt x="423853" y="574992"/>
                  <a:pt x="455143" y="518766"/>
                  <a:pt x="455143" y="465074"/>
                </a:cubicBezTo>
                <a:cubicBezTo>
                  <a:pt x="454819" y="433598"/>
                  <a:pt x="441515" y="403652"/>
                  <a:pt x="418376" y="382311"/>
                </a:cubicBezTo>
                <a:close/>
                <a:moveTo>
                  <a:pt x="100336" y="364442"/>
                </a:moveTo>
                <a:cubicBezTo>
                  <a:pt x="100310" y="386262"/>
                  <a:pt x="82627" y="403944"/>
                  <a:pt x="60808" y="403971"/>
                </a:cubicBezTo>
                <a:lnTo>
                  <a:pt x="58903" y="403971"/>
                </a:lnTo>
                <a:cubicBezTo>
                  <a:pt x="40384" y="403913"/>
                  <a:pt x="24381" y="391021"/>
                  <a:pt x="20384" y="372939"/>
                </a:cubicBezTo>
                <a:cubicBezTo>
                  <a:pt x="19939" y="367859"/>
                  <a:pt x="19622" y="362928"/>
                  <a:pt x="19431" y="358146"/>
                </a:cubicBezTo>
                <a:lnTo>
                  <a:pt x="19431" y="317303"/>
                </a:lnTo>
                <a:cubicBezTo>
                  <a:pt x="19452" y="295497"/>
                  <a:pt x="37107" y="277817"/>
                  <a:pt x="58912" y="277765"/>
                </a:cubicBezTo>
                <a:lnTo>
                  <a:pt x="60817" y="277765"/>
                </a:lnTo>
                <a:cubicBezTo>
                  <a:pt x="82637" y="277791"/>
                  <a:pt x="100319" y="295474"/>
                  <a:pt x="100346" y="317293"/>
                </a:cubicBezTo>
                <a:close/>
                <a:moveTo>
                  <a:pt x="186309" y="353965"/>
                </a:moveTo>
                <a:cubicBezTo>
                  <a:pt x="156029" y="354004"/>
                  <a:pt x="130583" y="376727"/>
                  <a:pt x="127130" y="406809"/>
                </a:cubicBezTo>
                <a:cubicBezTo>
                  <a:pt x="122146" y="400056"/>
                  <a:pt x="119453" y="391886"/>
                  <a:pt x="119444" y="383492"/>
                </a:cubicBezTo>
                <a:lnTo>
                  <a:pt x="119444" y="279203"/>
                </a:lnTo>
                <a:cubicBezTo>
                  <a:pt x="119464" y="257379"/>
                  <a:pt x="137149" y="239691"/>
                  <a:pt x="158972" y="239665"/>
                </a:cubicBezTo>
                <a:lnTo>
                  <a:pt x="160877" y="239665"/>
                </a:lnTo>
                <a:cubicBezTo>
                  <a:pt x="182697" y="239691"/>
                  <a:pt x="200379" y="257374"/>
                  <a:pt x="200406" y="279193"/>
                </a:cubicBezTo>
                <a:lnTo>
                  <a:pt x="200406" y="353965"/>
                </a:lnTo>
                <a:close/>
                <a:moveTo>
                  <a:pt x="219456" y="353965"/>
                </a:moveTo>
                <a:lnTo>
                  <a:pt x="219456" y="279203"/>
                </a:lnTo>
                <a:cubicBezTo>
                  <a:pt x="219434" y="253226"/>
                  <a:pt x="202326" y="230359"/>
                  <a:pt x="177413" y="223005"/>
                </a:cubicBezTo>
                <a:lnTo>
                  <a:pt x="150990" y="64500"/>
                </a:lnTo>
                <a:cubicBezTo>
                  <a:pt x="147477" y="43385"/>
                  <a:pt x="161746" y="23420"/>
                  <a:pt x="182861" y="19907"/>
                </a:cubicBezTo>
                <a:cubicBezTo>
                  <a:pt x="182867" y="19906"/>
                  <a:pt x="182873" y="19905"/>
                  <a:pt x="182880" y="19904"/>
                </a:cubicBezTo>
                <a:lnTo>
                  <a:pt x="184718" y="19599"/>
                </a:lnTo>
                <a:cubicBezTo>
                  <a:pt x="205809" y="16139"/>
                  <a:pt x="225729" y="30376"/>
                  <a:pt x="229286" y="51451"/>
                </a:cubicBezTo>
                <a:lnTo>
                  <a:pt x="264224" y="260915"/>
                </a:lnTo>
                <a:cubicBezTo>
                  <a:pt x="266566" y="275153"/>
                  <a:pt x="278893" y="285589"/>
                  <a:pt x="293322" y="285547"/>
                </a:cubicBezTo>
                <a:lnTo>
                  <a:pt x="294894" y="285547"/>
                </a:lnTo>
                <a:cubicBezTo>
                  <a:pt x="309312" y="285590"/>
                  <a:pt x="321634" y="275169"/>
                  <a:pt x="323983" y="260944"/>
                </a:cubicBezTo>
                <a:lnTo>
                  <a:pt x="354987" y="76225"/>
                </a:lnTo>
                <a:cubicBezTo>
                  <a:pt x="358549" y="55191"/>
                  <a:pt x="378422" y="40977"/>
                  <a:pt x="399479" y="44402"/>
                </a:cubicBezTo>
                <a:lnTo>
                  <a:pt x="401336" y="44707"/>
                </a:lnTo>
                <a:cubicBezTo>
                  <a:pt x="422452" y="48215"/>
                  <a:pt x="436725" y="68178"/>
                  <a:pt x="433216" y="89293"/>
                </a:cubicBezTo>
                <a:cubicBezTo>
                  <a:pt x="433213" y="89312"/>
                  <a:pt x="433209" y="89332"/>
                  <a:pt x="433207" y="89351"/>
                </a:cubicBezTo>
                <a:lnTo>
                  <a:pt x="404432" y="260801"/>
                </a:lnTo>
                <a:cubicBezTo>
                  <a:pt x="401024" y="281121"/>
                  <a:pt x="399310" y="301690"/>
                  <a:pt x="399307" y="322294"/>
                </a:cubicBezTo>
                <a:lnTo>
                  <a:pt x="399307" y="367909"/>
                </a:lnTo>
                <a:cubicBezTo>
                  <a:pt x="384404" y="358914"/>
                  <a:pt x="367355" y="354097"/>
                  <a:pt x="349949" y="353965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2" name="Google Shape;3152;p24"/>
          <p:cNvGrpSpPr/>
          <p:nvPr/>
        </p:nvGrpSpPr>
        <p:grpSpPr>
          <a:xfrm>
            <a:off x="7971920" y="8351224"/>
            <a:ext cx="1475346" cy="701418"/>
            <a:chOff x="6029041" y="1395138"/>
            <a:chExt cx="1655646" cy="787225"/>
          </a:xfrm>
        </p:grpSpPr>
        <p:sp>
          <p:nvSpPr>
            <p:cNvPr id="3153" name="Google Shape;3153;p24" descr="Raised hand"/>
            <p:cNvSpPr/>
            <p:nvPr/>
          </p:nvSpPr>
          <p:spPr>
            <a:xfrm rot="5899954" flipH="1">
              <a:off x="6186260" y="1426886"/>
              <a:ext cx="536561" cy="781490"/>
            </a:xfrm>
            <a:custGeom>
              <a:avLst/>
              <a:gdLst/>
              <a:ahLst/>
              <a:cxnLst/>
              <a:rect l="l" t="t" r="r" b="b"/>
              <a:pathLst>
                <a:path w="536259" h="781051" extrusionOk="0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24" descr="Raised hand"/>
            <p:cNvSpPr/>
            <p:nvPr/>
          </p:nvSpPr>
          <p:spPr>
            <a:xfrm rot="-6215090">
              <a:off x="6973629" y="1439117"/>
              <a:ext cx="536522" cy="781434"/>
            </a:xfrm>
            <a:custGeom>
              <a:avLst/>
              <a:gdLst/>
              <a:ahLst/>
              <a:cxnLst/>
              <a:rect l="l" t="t" r="r" b="b"/>
              <a:pathLst>
                <a:path w="536259" h="781051" extrusionOk="0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24" descr="Heart"/>
            <p:cNvSpPr/>
            <p:nvPr/>
          </p:nvSpPr>
          <p:spPr>
            <a:xfrm>
              <a:off x="6445917" y="1395138"/>
              <a:ext cx="768130" cy="734150"/>
            </a:xfrm>
            <a:custGeom>
              <a:avLst/>
              <a:gdLst/>
              <a:ahLst/>
              <a:cxnLst/>
              <a:rect l="l" t="t" r="r" b="b"/>
              <a:pathLst>
                <a:path w="768130" h="734150" extrusionOk="0">
                  <a:moveTo>
                    <a:pt x="258441" y="624898"/>
                  </a:moveTo>
                  <a:lnTo>
                    <a:pt x="291962" y="624898"/>
                  </a:lnTo>
                  <a:lnTo>
                    <a:pt x="298152" y="630863"/>
                  </a:lnTo>
                  <a:cubicBezTo>
                    <a:pt x="335532" y="665273"/>
                    <a:pt x="366846" y="691289"/>
                    <a:pt x="383895" y="705059"/>
                  </a:cubicBezTo>
                  <a:cubicBezTo>
                    <a:pt x="400944" y="691289"/>
                    <a:pt x="432258" y="665273"/>
                    <a:pt x="469638" y="630863"/>
                  </a:cubicBezTo>
                  <a:lnTo>
                    <a:pt x="475828" y="624898"/>
                  </a:lnTo>
                  <a:lnTo>
                    <a:pt x="509348" y="624898"/>
                  </a:lnTo>
                  <a:lnTo>
                    <a:pt x="506475" y="627794"/>
                  </a:lnTo>
                  <a:cubicBezTo>
                    <a:pt x="438375" y="692489"/>
                    <a:pt x="383895" y="734150"/>
                    <a:pt x="383895" y="734150"/>
                  </a:cubicBezTo>
                  <a:cubicBezTo>
                    <a:pt x="383895" y="734150"/>
                    <a:pt x="329414" y="692489"/>
                    <a:pt x="261315" y="627794"/>
                  </a:cubicBezTo>
                  <a:close/>
                  <a:moveTo>
                    <a:pt x="190188" y="0"/>
                  </a:moveTo>
                  <a:cubicBezTo>
                    <a:pt x="256379" y="0"/>
                    <a:pt x="327799" y="41728"/>
                    <a:pt x="383895" y="153029"/>
                  </a:cubicBezTo>
                  <a:cubicBezTo>
                    <a:pt x="440002" y="41704"/>
                    <a:pt x="511400" y="0"/>
                    <a:pt x="577602" y="0"/>
                  </a:cubicBezTo>
                  <a:cubicBezTo>
                    <a:pt x="654994" y="0"/>
                    <a:pt x="725258" y="57050"/>
                    <a:pt x="755553" y="126575"/>
                  </a:cubicBezTo>
                  <a:lnTo>
                    <a:pt x="768130" y="184070"/>
                  </a:lnTo>
                  <a:lnTo>
                    <a:pt x="745256" y="184070"/>
                  </a:lnTo>
                  <a:lnTo>
                    <a:pt x="733945" y="133703"/>
                  </a:lnTo>
                  <a:cubicBezTo>
                    <a:pt x="706090" y="71777"/>
                    <a:pt x="642294" y="22790"/>
                    <a:pt x="577602" y="22790"/>
                  </a:cubicBezTo>
                  <a:cubicBezTo>
                    <a:pt x="510511" y="22790"/>
                    <a:pt x="450565" y="71376"/>
                    <a:pt x="404246" y="163283"/>
                  </a:cubicBezTo>
                  <a:lnTo>
                    <a:pt x="383895" y="203666"/>
                  </a:lnTo>
                  <a:lnTo>
                    <a:pt x="363544" y="163283"/>
                  </a:lnTo>
                  <a:cubicBezTo>
                    <a:pt x="317225" y="71376"/>
                    <a:pt x="257278" y="22790"/>
                    <a:pt x="190188" y="22790"/>
                  </a:cubicBezTo>
                  <a:cubicBezTo>
                    <a:pt x="144590" y="24408"/>
                    <a:pt x="101618" y="44537"/>
                    <a:pt x="71183" y="78531"/>
                  </a:cubicBezTo>
                  <a:cubicBezTo>
                    <a:pt x="55375" y="94626"/>
                    <a:pt x="42845" y="113374"/>
                    <a:pt x="34042" y="133733"/>
                  </a:cubicBezTo>
                  <a:lnTo>
                    <a:pt x="22934" y="182515"/>
                  </a:lnTo>
                  <a:lnTo>
                    <a:pt x="0" y="182515"/>
                  </a:lnTo>
                  <a:lnTo>
                    <a:pt x="12235" y="126571"/>
                  </a:lnTo>
                  <a:cubicBezTo>
                    <a:pt x="42527" y="57044"/>
                    <a:pt x="112788" y="0"/>
                    <a:pt x="1901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6" name="Google Shape;3156;p24"/>
          <p:cNvGrpSpPr/>
          <p:nvPr/>
        </p:nvGrpSpPr>
        <p:grpSpPr>
          <a:xfrm>
            <a:off x="9549626" y="8018009"/>
            <a:ext cx="1270687" cy="1150379"/>
            <a:chOff x="5704318" y="2849345"/>
            <a:chExt cx="1192238" cy="1079357"/>
          </a:xfrm>
        </p:grpSpPr>
        <p:grpSp>
          <p:nvGrpSpPr>
            <p:cNvPr id="3157" name="Google Shape;3157;p24"/>
            <p:cNvGrpSpPr/>
            <p:nvPr/>
          </p:nvGrpSpPr>
          <p:grpSpPr>
            <a:xfrm>
              <a:off x="5704318" y="2946364"/>
              <a:ext cx="1192238" cy="982339"/>
              <a:chOff x="5704318" y="2946364"/>
              <a:chExt cx="1192238" cy="982339"/>
            </a:xfrm>
          </p:grpSpPr>
          <p:sp>
            <p:nvSpPr>
              <p:cNvPr id="3158" name="Google Shape;3158;p24" descr="Raised hand"/>
              <p:cNvSpPr/>
              <p:nvPr/>
            </p:nvSpPr>
            <p:spPr>
              <a:xfrm rot="-1174028" flipH="1">
                <a:off x="5819656" y="3080180"/>
                <a:ext cx="536401" cy="781258"/>
              </a:xfrm>
              <a:custGeom>
                <a:avLst/>
                <a:gdLst/>
                <a:ahLst/>
                <a:cxnLst/>
                <a:rect l="l" t="t" r="r" b="b"/>
                <a:pathLst>
                  <a:path w="536259" h="781051" extrusionOk="0">
                    <a:moveTo>
                      <a:pt x="50915" y="675696"/>
                    </a:moveTo>
                    <a:cubicBezTo>
                      <a:pt x="60811" y="689983"/>
                      <a:pt x="66126" y="706942"/>
                      <a:pt x="66155" y="724321"/>
                    </a:cubicBezTo>
                    <a:lnTo>
                      <a:pt x="66240" y="781052"/>
                    </a:lnTo>
                    <a:lnTo>
                      <a:pt x="85290" y="781052"/>
                    </a:lnTo>
                    <a:lnTo>
                      <a:pt x="85214" y="724283"/>
                    </a:lnTo>
                    <a:cubicBezTo>
                      <a:pt x="85192" y="703013"/>
                      <a:pt x="78675" y="682256"/>
                      <a:pt x="66536" y="664790"/>
                    </a:cubicBezTo>
                    <a:lnTo>
                      <a:pt x="51353" y="642882"/>
                    </a:lnTo>
                    <a:cubicBezTo>
                      <a:pt x="30339" y="612603"/>
                      <a:pt x="19070" y="576631"/>
                      <a:pt x="19054" y="539774"/>
                    </a:cubicBezTo>
                    <a:lnTo>
                      <a:pt x="19054" y="211381"/>
                    </a:lnTo>
                    <a:cubicBezTo>
                      <a:pt x="18649" y="191425"/>
                      <a:pt x="33308" y="174353"/>
                      <a:pt x="53096" y="171738"/>
                    </a:cubicBezTo>
                    <a:cubicBezTo>
                      <a:pt x="73873" y="169676"/>
                      <a:pt x="92388" y="184847"/>
                      <a:pt x="94450" y="205624"/>
                    </a:cubicBezTo>
                    <a:cubicBezTo>
                      <a:pt x="94573" y="206859"/>
                      <a:pt x="94634" y="208100"/>
                      <a:pt x="94635" y="209342"/>
                    </a:cubicBezTo>
                    <a:cubicBezTo>
                      <a:pt x="94668" y="210900"/>
                      <a:pt x="95094" y="212423"/>
                      <a:pt x="95873" y="213772"/>
                    </a:cubicBezTo>
                    <a:lnTo>
                      <a:pt x="95873" y="390527"/>
                    </a:lnTo>
                    <a:cubicBezTo>
                      <a:pt x="95873" y="395788"/>
                      <a:pt x="100137" y="400052"/>
                      <a:pt x="105398" y="400052"/>
                    </a:cubicBezTo>
                    <a:cubicBezTo>
                      <a:pt x="110658" y="400052"/>
                      <a:pt x="114923" y="395788"/>
                      <a:pt x="114923" y="390527"/>
                    </a:cubicBezTo>
                    <a:lnTo>
                      <a:pt x="114923" y="115683"/>
                    </a:lnTo>
                    <a:cubicBezTo>
                      <a:pt x="114584" y="95827"/>
                      <a:pt x="129238" y="78896"/>
                      <a:pt x="148937" y="76383"/>
                    </a:cubicBezTo>
                    <a:cubicBezTo>
                      <a:pt x="169735" y="74327"/>
                      <a:pt x="188263" y="89519"/>
                      <a:pt x="190320" y="110318"/>
                    </a:cubicBezTo>
                    <a:cubicBezTo>
                      <a:pt x="190441" y="111538"/>
                      <a:pt x="190502" y="112762"/>
                      <a:pt x="190504" y="113988"/>
                    </a:cubicBezTo>
                    <a:lnTo>
                      <a:pt x="190504" y="390527"/>
                    </a:lnTo>
                    <a:cubicBezTo>
                      <a:pt x="190504" y="395788"/>
                      <a:pt x="194768" y="400052"/>
                      <a:pt x="200029" y="400052"/>
                    </a:cubicBezTo>
                    <a:cubicBezTo>
                      <a:pt x="205289" y="400052"/>
                      <a:pt x="209554" y="395788"/>
                      <a:pt x="209554" y="390527"/>
                    </a:cubicBezTo>
                    <a:lnTo>
                      <a:pt x="209554" y="58543"/>
                    </a:lnTo>
                    <a:cubicBezTo>
                      <a:pt x="209218" y="38683"/>
                      <a:pt x="223874" y="21750"/>
                      <a:pt x="243577" y="19233"/>
                    </a:cubicBezTo>
                    <a:cubicBezTo>
                      <a:pt x="264380" y="17171"/>
                      <a:pt x="282916" y="32364"/>
                      <a:pt x="284978" y="53167"/>
                    </a:cubicBezTo>
                    <a:cubicBezTo>
                      <a:pt x="285100" y="54394"/>
                      <a:pt x="285161" y="55624"/>
                      <a:pt x="285163" y="56857"/>
                    </a:cubicBezTo>
                    <a:lnTo>
                      <a:pt x="285163" y="390527"/>
                    </a:lnTo>
                    <a:cubicBezTo>
                      <a:pt x="285163" y="395788"/>
                      <a:pt x="289427" y="400052"/>
                      <a:pt x="294688" y="400052"/>
                    </a:cubicBezTo>
                    <a:cubicBezTo>
                      <a:pt x="299949" y="400052"/>
                      <a:pt x="304213" y="395788"/>
                      <a:pt x="304213" y="390527"/>
                    </a:cubicBezTo>
                    <a:lnTo>
                      <a:pt x="304213" y="116893"/>
                    </a:lnTo>
                    <a:cubicBezTo>
                      <a:pt x="304595" y="115902"/>
                      <a:pt x="304792" y="114850"/>
                      <a:pt x="304794" y="113788"/>
                    </a:cubicBezTo>
                    <a:cubicBezTo>
                      <a:pt x="303617" y="102971"/>
                      <a:pt x="307951" y="92287"/>
                      <a:pt x="316329" y="85346"/>
                    </a:cubicBezTo>
                    <a:cubicBezTo>
                      <a:pt x="346990" y="63153"/>
                      <a:pt x="380385" y="84746"/>
                      <a:pt x="380385" y="113988"/>
                    </a:cubicBezTo>
                    <a:lnTo>
                      <a:pt x="380385" y="485777"/>
                    </a:lnTo>
                    <a:cubicBezTo>
                      <a:pt x="380401" y="491038"/>
                      <a:pt x="384678" y="495289"/>
                      <a:pt x="389938" y="495273"/>
                    </a:cubicBezTo>
                    <a:cubicBezTo>
                      <a:pt x="394281" y="495260"/>
                      <a:pt x="398066" y="492310"/>
                      <a:pt x="399139" y="488101"/>
                    </a:cubicBezTo>
                    <a:lnTo>
                      <a:pt x="442049" y="317299"/>
                    </a:lnTo>
                    <a:cubicBezTo>
                      <a:pt x="446033" y="297733"/>
                      <a:pt x="464069" y="284275"/>
                      <a:pt x="483959" y="286028"/>
                    </a:cubicBezTo>
                    <a:cubicBezTo>
                      <a:pt x="494588" y="287283"/>
                      <a:pt x="504175" y="293019"/>
                      <a:pt x="510306" y="301792"/>
                    </a:cubicBezTo>
                    <a:cubicBezTo>
                      <a:pt x="516427" y="310505"/>
                      <a:pt x="518602" y="321391"/>
                      <a:pt x="516297" y="331786"/>
                    </a:cubicBezTo>
                    <a:lnTo>
                      <a:pt x="458947" y="587409"/>
                    </a:lnTo>
                    <a:cubicBezTo>
                      <a:pt x="457166" y="595345"/>
                      <a:pt x="452660" y="602407"/>
                      <a:pt x="446212" y="607364"/>
                    </a:cubicBezTo>
                    <a:lnTo>
                      <a:pt x="336493" y="691660"/>
                    </a:lnTo>
                    <a:cubicBezTo>
                      <a:pt x="334152" y="693462"/>
                      <a:pt x="332780" y="696249"/>
                      <a:pt x="332779" y="699204"/>
                    </a:cubicBezTo>
                    <a:lnTo>
                      <a:pt x="332779" y="781052"/>
                    </a:lnTo>
                    <a:lnTo>
                      <a:pt x="351829" y="781052"/>
                    </a:lnTo>
                    <a:lnTo>
                      <a:pt x="351829" y="703900"/>
                    </a:lnTo>
                    <a:lnTo>
                      <a:pt x="457823" y="622461"/>
                    </a:lnTo>
                    <a:cubicBezTo>
                      <a:pt x="467800" y="614792"/>
                      <a:pt x="474773" y="603869"/>
                      <a:pt x="477530" y="591590"/>
                    </a:cubicBezTo>
                    <a:lnTo>
                      <a:pt x="534880" y="335949"/>
                    </a:lnTo>
                    <a:cubicBezTo>
                      <a:pt x="541726" y="305304"/>
                      <a:pt x="522432" y="274913"/>
                      <a:pt x="491787" y="268067"/>
                    </a:cubicBezTo>
                    <a:cubicBezTo>
                      <a:pt x="489975" y="267662"/>
                      <a:pt x="488145" y="267347"/>
                      <a:pt x="486303" y="267121"/>
                    </a:cubicBezTo>
                    <a:cubicBezTo>
                      <a:pt x="456776" y="264182"/>
                      <a:pt x="429752" y="283887"/>
                      <a:pt x="423523" y="312898"/>
                    </a:cubicBezTo>
                    <a:lnTo>
                      <a:pt x="399625" y="408015"/>
                    </a:lnTo>
                    <a:cubicBezTo>
                      <a:pt x="399530" y="408424"/>
                      <a:pt x="399444" y="408415"/>
                      <a:pt x="399444" y="408015"/>
                    </a:cubicBezTo>
                    <a:lnTo>
                      <a:pt x="399444" y="116397"/>
                    </a:lnTo>
                    <a:cubicBezTo>
                      <a:pt x="399568" y="84531"/>
                      <a:pt x="374388" y="58313"/>
                      <a:pt x="342542" y="57152"/>
                    </a:cubicBezTo>
                    <a:cubicBezTo>
                      <a:pt x="328345" y="57180"/>
                      <a:pt x="314676" y="62545"/>
                      <a:pt x="304251" y="72182"/>
                    </a:cubicBezTo>
                    <a:lnTo>
                      <a:pt x="304251" y="58847"/>
                    </a:lnTo>
                    <a:cubicBezTo>
                      <a:pt x="304667" y="29798"/>
                      <a:pt x="283591" y="4893"/>
                      <a:pt x="254874" y="497"/>
                    </a:cubicBezTo>
                    <a:cubicBezTo>
                      <a:pt x="223714" y="-3622"/>
                      <a:pt x="195114" y="18300"/>
                      <a:pt x="190994" y="49461"/>
                    </a:cubicBezTo>
                    <a:cubicBezTo>
                      <a:pt x="190670" y="51912"/>
                      <a:pt x="190506" y="54383"/>
                      <a:pt x="190504" y="56857"/>
                    </a:cubicBezTo>
                    <a:lnTo>
                      <a:pt x="190504" y="71649"/>
                    </a:lnTo>
                    <a:cubicBezTo>
                      <a:pt x="180046" y="62251"/>
                      <a:pt x="166463" y="57082"/>
                      <a:pt x="152404" y="57152"/>
                    </a:cubicBezTo>
                    <a:cubicBezTo>
                      <a:pt x="120771" y="58600"/>
                      <a:pt x="95890" y="84703"/>
                      <a:pt x="95958" y="116369"/>
                    </a:cubicBezTo>
                    <a:lnTo>
                      <a:pt x="95958" y="168080"/>
                    </a:lnTo>
                    <a:cubicBezTo>
                      <a:pt x="95682" y="167823"/>
                      <a:pt x="95435" y="167528"/>
                      <a:pt x="95158" y="167280"/>
                    </a:cubicBezTo>
                    <a:cubicBezTo>
                      <a:pt x="83236" y="156510"/>
                      <a:pt x="67337" y="151247"/>
                      <a:pt x="51343" y="152773"/>
                    </a:cubicBezTo>
                    <a:cubicBezTo>
                      <a:pt x="21792" y="156365"/>
                      <a:pt x="-326" y="181614"/>
                      <a:pt x="4" y="211381"/>
                    </a:cubicBezTo>
                    <a:lnTo>
                      <a:pt x="4" y="539774"/>
                    </a:lnTo>
                    <a:cubicBezTo>
                      <a:pt x="4" y="580517"/>
                      <a:pt x="12445" y="620290"/>
                      <a:pt x="35665" y="653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24" descr="Raised hand"/>
              <p:cNvSpPr/>
              <p:nvPr/>
            </p:nvSpPr>
            <p:spPr>
              <a:xfrm rot="904748">
                <a:off x="6268303" y="3002639"/>
                <a:ext cx="535944" cy="780593"/>
              </a:xfrm>
              <a:custGeom>
                <a:avLst/>
                <a:gdLst/>
                <a:ahLst/>
                <a:cxnLst/>
                <a:rect l="l" t="t" r="r" b="b"/>
                <a:pathLst>
                  <a:path w="536259" h="781052" extrusionOk="0">
                    <a:moveTo>
                      <a:pt x="19054" y="211381"/>
                    </a:moveTo>
                    <a:cubicBezTo>
                      <a:pt x="18649" y="191425"/>
                      <a:pt x="33308" y="174353"/>
                      <a:pt x="53096" y="171738"/>
                    </a:cubicBezTo>
                    <a:cubicBezTo>
                      <a:pt x="73873" y="169676"/>
                      <a:pt x="92388" y="184847"/>
                      <a:pt x="94450" y="205624"/>
                    </a:cubicBezTo>
                    <a:cubicBezTo>
                      <a:pt x="94573" y="206859"/>
                      <a:pt x="94634" y="208100"/>
                      <a:pt x="94635" y="209342"/>
                    </a:cubicBezTo>
                    <a:cubicBezTo>
                      <a:pt x="94668" y="210900"/>
                      <a:pt x="95094" y="212423"/>
                      <a:pt x="95873" y="213772"/>
                    </a:cubicBezTo>
                    <a:lnTo>
                      <a:pt x="95873" y="390527"/>
                    </a:lnTo>
                    <a:cubicBezTo>
                      <a:pt x="95873" y="395788"/>
                      <a:pt x="100137" y="400052"/>
                      <a:pt x="105398" y="400052"/>
                    </a:cubicBezTo>
                    <a:cubicBezTo>
                      <a:pt x="110658" y="400052"/>
                      <a:pt x="114923" y="395788"/>
                      <a:pt x="114923" y="390527"/>
                    </a:cubicBezTo>
                    <a:lnTo>
                      <a:pt x="114923" y="115683"/>
                    </a:lnTo>
                    <a:cubicBezTo>
                      <a:pt x="114584" y="95827"/>
                      <a:pt x="129238" y="78896"/>
                      <a:pt x="148937" y="76383"/>
                    </a:cubicBezTo>
                    <a:cubicBezTo>
                      <a:pt x="169735" y="74327"/>
                      <a:pt x="188263" y="89519"/>
                      <a:pt x="190320" y="110318"/>
                    </a:cubicBezTo>
                    <a:cubicBezTo>
                      <a:pt x="190441" y="111538"/>
                      <a:pt x="190502" y="112762"/>
                      <a:pt x="190504" y="113988"/>
                    </a:cubicBezTo>
                    <a:lnTo>
                      <a:pt x="190504" y="390527"/>
                    </a:lnTo>
                    <a:cubicBezTo>
                      <a:pt x="190504" y="395788"/>
                      <a:pt x="194768" y="400052"/>
                      <a:pt x="200029" y="400052"/>
                    </a:cubicBezTo>
                    <a:cubicBezTo>
                      <a:pt x="205289" y="400052"/>
                      <a:pt x="209554" y="395788"/>
                      <a:pt x="209554" y="390527"/>
                    </a:cubicBezTo>
                    <a:lnTo>
                      <a:pt x="209554" y="58543"/>
                    </a:lnTo>
                    <a:cubicBezTo>
                      <a:pt x="209218" y="38683"/>
                      <a:pt x="223874" y="21750"/>
                      <a:pt x="243577" y="19233"/>
                    </a:cubicBezTo>
                    <a:cubicBezTo>
                      <a:pt x="264380" y="17171"/>
                      <a:pt x="282916" y="32364"/>
                      <a:pt x="284978" y="53167"/>
                    </a:cubicBezTo>
                    <a:cubicBezTo>
                      <a:pt x="285100" y="54394"/>
                      <a:pt x="285161" y="55624"/>
                      <a:pt x="285163" y="56857"/>
                    </a:cubicBezTo>
                    <a:lnTo>
                      <a:pt x="285163" y="390527"/>
                    </a:lnTo>
                    <a:cubicBezTo>
                      <a:pt x="285163" y="395788"/>
                      <a:pt x="289427" y="400052"/>
                      <a:pt x="294688" y="400052"/>
                    </a:cubicBezTo>
                    <a:cubicBezTo>
                      <a:pt x="299949" y="400052"/>
                      <a:pt x="304213" y="395788"/>
                      <a:pt x="304213" y="390527"/>
                    </a:cubicBezTo>
                    <a:lnTo>
                      <a:pt x="304213" y="116893"/>
                    </a:lnTo>
                    <a:cubicBezTo>
                      <a:pt x="304595" y="115902"/>
                      <a:pt x="304792" y="114850"/>
                      <a:pt x="304794" y="113788"/>
                    </a:cubicBezTo>
                    <a:cubicBezTo>
                      <a:pt x="303617" y="102971"/>
                      <a:pt x="307951" y="92287"/>
                      <a:pt x="316329" y="85346"/>
                    </a:cubicBezTo>
                    <a:cubicBezTo>
                      <a:pt x="346990" y="63153"/>
                      <a:pt x="380385" y="84746"/>
                      <a:pt x="380385" y="113988"/>
                    </a:cubicBezTo>
                    <a:lnTo>
                      <a:pt x="380385" y="485777"/>
                    </a:lnTo>
                    <a:cubicBezTo>
                      <a:pt x="380401" y="491038"/>
                      <a:pt x="384678" y="495289"/>
                      <a:pt x="389938" y="495273"/>
                    </a:cubicBezTo>
                    <a:cubicBezTo>
                      <a:pt x="394281" y="495260"/>
                      <a:pt x="398066" y="492310"/>
                      <a:pt x="399139" y="488101"/>
                    </a:cubicBezTo>
                    <a:lnTo>
                      <a:pt x="442049" y="317299"/>
                    </a:lnTo>
                    <a:cubicBezTo>
                      <a:pt x="446033" y="297733"/>
                      <a:pt x="464069" y="284275"/>
                      <a:pt x="483959" y="286028"/>
                    </a:cubicBezTo>
                    <a:cubicBezTo>
                      <a:pt x="494588" y="287283"/>
                      <a:pt x="504175" y="293019"/>
                      <a:pt x="510306" y="301792"/>
                    </a:cubicBezTo>
                    <a:cubicBezTo>
                      <a:pt x="516427" y="310505"/>
                      <a:pt x="518602" y="321391"/>
                      <a:pt x="516297" y="331786"/>
                    </a:cubicBezTo>
                    <a:lnTo>
                      <a:pt x="458947" y="587409"/>
                    </a:lnTo>
                    <a:cubicBezTo>
                      <a:pt x="457166" y="595345"/>
                      <a:pt x="452660" y="602407"/>
                      <a:pt x="446212" y="607364"/>
                    </a:cubicBezTo>
                    <a:lnTo>
                      <a:pt x="336493" y="691660"/>
                    </a:lnTo>
                    <a:cubicBezTo>
                      <a:pt x="334152" y="693462"/>
                      <a:pt x="332780" y="696249"/>
                      <a:pt x="332779" y="699204"/>
                    </a:cubicBezTo>
                    <a:lnTo>
                      <a:pt x="332779" y="781052"/>
                    </a:lnTo>
                    <a:lnTo>
                      <a:pt x="351829" y="781052"/>
                    </a:lnTo>
                    <a:lnTo>
                      <a:pt x="351829" y="703900"/>
                    </a:lnTo>
                    <a:lnTo>
                      <a:pt x="457823" y="622461"/>
                    </a:lnTo>
                    <a:cubicBezTo>
                      <a:pt x="467800" y="614792"/>
                      <a:pt x="474773" y="603869"/>
                      <a:pt x="477530" y="591590"/>
                    </a:cubicBezTo>
                    <a:lnTo>
                      <a:pt x="534880" y="335949"/>
                    </a:lnTo>
                    <a:cubicBezTo>
                      <a:pt x="541726" y="305304"/>
                      <a:pt x="522432" y="274913"/>
                      <a:pt x="491787" y="268067"/>
                    </a:cubicBezTo>
                    <a:cubicBezTo>
                      <a:pt x="489975" y="267662"/>
                      <a:pt x="488145" y="267347"/>
                      <a:pt x="486303" y="267121"/>
                    </a:cubicBezTo>
                    <a:cubicBezTo>
                      <a:pt x="456776" y="264182"/>
                      <a:pt x="429752" y="283887"/>
                      <a:pt x="423523" y="312898"/>
                    </a:cubicBezTo>
                    <a:lnTo>
                      <a:pt x="399625" y="408015"/>
                    </a:lnTo>
                    <a:cubicBezTo>
                      <a:pt x="399530" y="408424"/>
                      <a:pt x="399444" y="408415"/>
                      <a:pt x="399444" y="408015"/>
                    </a:cubicBezTo>
                    <a:lnTo>
                      <a:pt x="399444" y="116397"/>
                    </a:lnTo>
                    <a:cubicBezTo>
                      <a:pt x="399568" y="84531"/>
                      <a:pt x="374388" y="58313"/>
                      <a:pt x="342542" y="57152"/>
                    </a:cubicBezTo>
                    <a:cubicBezTo>
                      <a:pt x="328345" y="57180"/>
                      <a:pt x="314676" y="62545"/>
                      <a:pt x="304251" y="72182"/>
                    </a:cubicBezTo>
                    <a:lnTo>
                      <a:pt x="304251" y="58847"/>
                    </a:lnTo>
                    <a:cubicBezTo>
                      <a:pt x="304667" y="29798"/>
                      <a:pt x="283591" y="4893"/>
                      <a:pt x="254874" y="497"/>
                    </a:cubicBezTo>
                    <a:cubicBezTo>
                      <a:pt x="223714" y="-3622"/>
                      <a:pt x="195114" y="18300"/>
                      <a:pt x="190994" y="49461"/>
                    </a:cubicBezTo>
                    <a:cubicBezTo>
                      <a:pt x="190670" y="51912"/>
                      <a:pt x="190506" y="54383"/>
                      <a:pt x="190504" y="56857"/>
                    </a:cubicBezTo>
                    <a:lnTo>
                      <a:pt x="190504" y="71649"/>
                    </a:lnTo>
                    <a:cubicBezTo>
                      <a:pt x="180046" y="62251"/>
                      <a:pt x="166463" y="57082"/>
                      <a:pt x="152404" y="57152"/>
                    </a:cubicBezTo>
                    <a:cubicBezTo>
                      <a:pt x="120771" y="58600"/>
                      <a:pt x="95890" y="84703"/>
                      <a:pt x="95958" y="116369"/>
                    </a:cubicBezTo>
                    <a:lnTo>
                      <a:pt x="95958" y="168080"/>
                    </a:lnTo>
                    <a:cubicBezTo>
                      <a:pt x="95682" y="167823"/>
                      <a:pt x="95435" y="167528"/>
                      <a:pt x="95158" y="167280"/>
                    </a:cubicBezTo>
                    <a:cubicBezTo>
                      <a:pt x="83236" y="156510"/>
                      <a:pt x="67337" y="151247"/>
                      <a:pt x="51343" y="152773"/>
                    </a:cubicBezTo>
                    <a:cubicBezTo>
                      <a:pt x="21792" y="156365"/>
                      <a:pt x="-326" y="181614"/>
                      <a:pt x="4" y="211381"/>
                    </a:cubicBezTo>
                    <a:cubicBezTo>
                      <a:pt x="6354" y="320845"/>
                      <a:pt x="40821" y="379895"/>
                      <a:pt x="40821" y="379895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0" name="Google Shape;3160;p24"/>
            <p:cNvGrpSpPr/>
            <p:nvPr/>
          </p:nvGrpSpPr>
          <p:grpSpPr>
            <a:xfrm>
              <a:off x="6635730" y="3669673"/>
              <a:ext cx="169915" cy="206772"/>
              <a:chOff x="6729036" y="3720991"/>
              <a:chExt cx="169915" cy="206772"/>
            </a:xfrm>
          </p:grpSpPr>
          <p:sp>
            <p:nvSpPr>
              <p:cNvPr id="3161" name="Google Shape;3161;p24"/>
              <p:cNvSpPr/>
              <p:nvPr/>
            </p:nvSpPr>
            <p:spPr>
              <a:xfrm rot="7765044">
                <a:off x="6827038" y="3805022"/>
                <a:ext cx="18001" cy="6750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47625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24"/>
              <p:cNvSpPr/>
              <p:nvPr/>
            </p:nvSpPr>
            <p:spPr>
              <a:xfrm rot="5065815">
                <a:off x="6707529" y="3884310"/>
                <a:ext cx="67470" cy="17993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9050" extrusionOk="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24"/>
              <p:cNvSpPr/>
              <p:nvPr/>
            </p:nvSpPr>
            <p:spPr>
              <a:xfrm rot="5062797">
                <a:off x="6855499" y="3699484"/>
                <a:ext cx="17993" cy="67468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47624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4" name="Google Shape;3164;p24"/>
            <p:cNvGrpSpPr/>
            <p:nvPr/>
          </p:nvGrpSpPr>
          <p:grpSpPr>
            <a:xfrm rot="-8970533">
              <a:off x="6155323" y="2878155"/>
              <a:ext cx="169914" cy="206770"/>
              <a:chOff x="6729036" y="3720991"/>
              <a:chExt cx="169915" cy="206772"/>
            </a:xfrm>
          </p:grpSpPr>
          <p:sp>
            <p:nvSpPr>
              <p:cNvPr id="3165" name="Google Shape;3165;p24"/>
              <p:cNvSpPr/>
              <p:nvPr/>
            </p:nvSpPr>
            <p:spPr>
              <a:xfrm rot="7765044">
                <a:off x="6827038" y="3805022"/>
                <a:ext cx="18001" cy="6750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47625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24"/>
              <p:cNvSpPr/>
              <p:nvPr/>
            </p:nvSpPr>
            <p:spPr>
              <a:xfrm rot="5065815">
                <a:off x="6707529" y="3884310"/>
                <a:ext cx="67470" cy="17993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9050" extrusionOk="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24"/>
              <p:cNvSpPr/>
              <p:nvPr/>
            </p:nvSpPr>
            <p:spPr>
              <a:xfrm rot="5062797">
                <a:off x="6855499" y="3699484"/>
                <a:ext cx="17993" cy="67468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47624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610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400000" y="274890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Контроль (посещаемость, оценивание)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Полезные инструменты для ведения урока (случайные события, битвы с Боссами)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Организация групповой работы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Повышение мотивации учащихся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Связь с родителями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Организация ДО</a:t>
            </a: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r>
              <a:rPr lang="ru-RU" sz="4800" dirty="0"/>
              <a:t>Возможности для учителя: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68783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4796CD-EB1B-4B3D-BDF5-35C188E69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728" y="2895900"/>
            <a:ext cx="9532642" cy="6053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378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CF81AF-41EE-4A69-86C3-400671824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076" y="2910890"/>
            <a:ext cx="12989946" cy="5975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821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17364" y="115018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C5F302-EF3F-4F8C-BBFD-5D28EB2E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911" y="2895900"/>
            <a:ext cx="13057805" cy="5843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54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17364" y="115018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5507F5-E4D7-4579-9960-7EC2303AD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19" y="2778879"/>
            <a:ext cx="12832204" cy="6095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501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17364" y="115018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A41E26-B9B9-4047-80AD-A21BC4B55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" r="3704" b="-1"/>
          <a:stretch/>
        </p:blipFill>
        <p:spPr>
          <a:xfrm>
            <a:off x="3829985" y="2778880"/>
            <a:ext cx="11295089" cy="5974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582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17364" y="115018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F37FEC-86CD-4CFA-B62F-F387073E7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6" r="1741"/>
          <a:stretch/>
        </p:blipFill>
        <p:spPr>
          <a:xfrm>
            <a:off x="2901836" y="2718924"/>
            <a:ext cx="12898068" cy="64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8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17364" y="115018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3CA80-F414-439C-8BF7-1244363EB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00" y="2778880"/>
            <a:ext cx="10572293" cy="6158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043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17364" y="115018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9A322A-025F-4D3F-872F-274F4845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688" y="2718924"/>
            <a:ext cx="10814670" cy="611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92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p25"/>
          <p:cNvSpPr txBox="1"/>
          <p:nvPr/>
        </p:nvSpPr>
        <p:spPr>
          <a:xfrm>
            <a:off x="3530450" y="2364425"/>
            <a:ext cx="11397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Могут использоваться по отдельности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181" name="Google Shape;3181;p25"/>
          <p:cNvSpPr txBox="1"/>
          <p:nvPr/>
        </p:nvSpPr>
        <p:spPr>
          <a:xfrm>
            <a:off x="1186950" y="4856425"/>
            <a:ext cx="3672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err="1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Сеттинг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182" name="Google Shape;3182;p25"/>
          <p:cNvSpPr txBox="1"/>
          <p:nvPr/>
        </p:nvSpPr>
        <p:spPr>
          <a:xfrm>
            <a:off x="5274698" y="4856425"/>
            <a:ext cx="3672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Динамика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183" name="Google Shape;3183;p25"/>
          <p:cNvSpPr txBox="1"/>
          <p:nvPr/>
        </p:nvSpPr>
        <p:spPr>
          <a:xfrm>
            <a:off x="9313993" y="4856425"/>
            <a:ext cx="3672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Механика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184" name="Google Shape;3184;p25"/>
          <p:cNvSpPr txBox="1"/>
          <p:nvPr/>
        </p:nvSpPr>
        <p:spPr>
          <a:xfrm>
            <a:off x="13401742" y="4856425"/>
            <a:ext cx="3672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Технология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185" name="Google Shape;3185;p25"/>
          <p:cNvSpPr txBox="1"/>
          <p:nvPr/>
        </p:nvSpPr>
        <p:spPr>
          <a:xfrm>
            <a:off x="1186950" y="3676125"/>
            <a:ext cx="158871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>
                <a:latin typeface="Questrial"/>
                <a:ea typeface="Questrial"/>
                <a:cs typeface="Questrial"/>
                <a:sym typeface="Questrial"/>
              </a:rPr>
              <a:t>Минимальный набор - </a:t>
            </a:r>
            <a:r>
              <a:rPr lang="en-US" sz="2700" dirty="0" smtClean="0">
                <a:latin typeface="Questrial"/>
                <a:ea typeface="Questrial"/>
                <a:cs typeface="Questrial"/>
                <a:sym typeface="Questrial"/>
              </a:rPr>
              <a:t>PBL</a:t>
            </a:r>
            <a:endParaRPr sz="27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86" name="Google Shape;3186;p25"/>
          <p:cNvSpPr txBox="1"/>
          <p:nvPr/>
        </p:nvSpPr>
        <p:spPr>
          <a:xfrm>
            <a:off x="1186954" y="6417749"/>
            <a:ext cx="36723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atin typeface="Questrial"/>
                <a:ea typeface="Questrial"/>
                <a:cs typeface="Questrial"/>
                <a:sym typeface="Questrial"/>
              </a:rPr>
              <a:t>Интрига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87" name="Google Shape;3187;p25"/>
          <p:cNvSpPr txBox="1"/>
          <p:nvPr/>
        </p:nvSpPr>
        <p:spPr>
          <a:xfrm>
            <a:off x="5235442" y="6417749"/>
            <a:ext cx="36723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atin typeface="Questrial"/>
                <a:ea typeface="Questrial"/>
                <a:cs typeface="Questrial"/>
                <a:sym typeface="Questrial"/>
              </a:rPr>
              <a:t>Чувства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88" name="Google Shape;3188;p25"/>
          <p:cNvSpPr txBox="1"/>
          <p:nvPr/>
        </p:nvSpPr>
        <p:spPr>
          <a:xfrm>
            <a:off x="9283931" y="6417749"/>
            <a:ext cx="36723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atin typeface="Questrial"/>
                <a:ea typeface="Questrial"/>
                <a:cs typeface="Questrial"/>
                <a:sym typeface="Questrial"/>
              </a:rPr>
              <a:t>Развитие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89" name="Google Shape;3189;p25"/>
          <p:cNvSpPr txBox="1"/>
          <p:nvPr/>
        </p:nvSpPr>
        <p:spPr>
          <a:xfrm>
            <a:off x="13332420" y="6417749"/>
            <a:ext cx="36723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atin typeface="Questrial"/>
                <a:ea typeface="Questrial"/>
                <a:cs typeface="Questrial"/>
                <a:sym typeface="Questrial"/>
              </a:rPr>
              <a:t>Реализация</a:t>
            </a:r>
            <a:endParaRPr sz="48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90" name="Google Shape;3190;p25"/>
          <p:cNvSpPr/>
          <p:nvPr/>
        </p:nvSpPr>
        <p:spPr>
          <a:xfrm>
            <a:off x="3643775" y="6576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1" name="Google Shape;3191;p25"/>
          <p:cNvSpPr/>
          <p:nvPr/>
        </p:nvSpPr>
        <p:spPr>
          <a:xfrm>
            <a:off x="3619050" y="6576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2" name="Google Shape;3192;p25"/>
          <p:cNvSpPr txBox="1"/>
          <p:nvPr/>
        </p:nvSpPr>
        <p:spPr>
          <a:xfrm>
            <a:off x="5858725" y="510600"/>
            <a:ext cx="6954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Элементы игрофикации</a:t>
            </a:r>
            <a:endParaRPr sz="44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3601233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17364" y="115018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678FEF-11FE-44DF-80D5-F77E07DF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812" y="3033712"/>
            <a:ext cx="13387111" cy="5555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268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17364" y="115018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ABAD4C-C059-4987-B810-BD52F27D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688" y="2778880"/>
            <a:ext cx="11224828" cy="5668538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11F4BB-7705-4F8D-B33C-6CCB681BD230}"/>
              </a:ext>
            </a:extLst>
          </p:cNvPr>
          <p:cNvSpPr/>
          <p:nvPr/>
        </p:nvSpPr>
        <p:spPr>
          <a:xfrm>
            <a:off x="5753310" y="5062060"/>
            <a:ext cx="1726782" cy="3212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94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639843" y="3498409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Самоконтроль и рефлексия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Удобный доступ к материалам курса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Планирование собственной образовательной траектории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Поддержание связи с учителем</a:t>
            </a: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 smtClean="0"/>
              <a:t>Class</a:t>
            </a:r>
            <a:r>
              <a:rPr lang="ru-RU" sz="4800" dirty="0" smtClean="0"/>
              <a:t> </a:t>
            </a:r>
            <a:r>
              <a:rPr lang="en-US" sz="4800" dirty="0" smtClean="0"/>
              <a:t>Craft</a:t>
            </a:r>
            <a:r>
              <a:rPr lang="ru-RU" sz="4800" dirty="0" smtClean="0"/>
              <a:t>. </a:t>
            </a:r>
            <a:r>
              <a:rPr lang="ru-RU" sz="4800" dirty="0"/>
              <a:t>Возможности для </a:t>
            </a:r>
            <a:r>
              <a:rPr lang="ru-RU" sz="4800" dirty="0" smtClean="0"/>
              <a:t>ученика: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2779715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639843" y="3498409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имеется как платный, так и бесплатный функционал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доступна на любых гаджетах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проста в использовании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может использоваться совместно несколькими учителями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безопасная (закрытая) среда для  общения</a:t>
            </a: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</a:t>
            </a:r>
            <a:r>
              <a:rPr lang="ru-RU" sz="4800" dirty="0" smtClean="0"/>
              <a:t>Преимущества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2449202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p24"/>
          <p:cNvSpPr/>
          <p:nvPr/>
        </p:nvSpPr>
        <p:spPr>
          <a:xfrm>
            <a:off x="2612714" y="626700"/>
            <a:ext cx="13091851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p24"/>
          <p:cNvSpPr/>
          <p:nvPr/>
        </p:nvSpPr>
        <p:spPr>
          <a:xfrm>
            <a:off x="2583425" y="626700"/>
            <a:ext cx="13091851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24"/>
          <p:cNvSpPr txBox="1"/>
          <p:nvPr/>
        </p:nvSpPr>
        <p:spPr>
          <a:xfrm>
            <a:off x="2612707" y="479700"/>
            <a:ext cx="130908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Nearpod</a:t>
            </a:r>
            <a:endParaRPr sz="72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140" name="Google Shape;3140;p24"/>
          <p:cNvSpPr txBox="1"/>
          <p:nvPr/>
        </p:nvSpPr>
        <p:spPr>
          <a:xfrm>
            <a:off x="13163916" y="4775426"/>
            <a:ext cx="3259500" cy="25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Для кого: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/>
              <a:t>учитель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 smtClean="0"/>
              <a:t>ученики</a:t>
            </a:r>
            <a:endParaRPr lang="ru-RU" sz="3600" b="1" dirty="0"/>
          </a:p>
        </p:txBody>
      </p:sp>
      <p:sp>
        <p:nvSpPr>
          <p:cNvPr id="3141" name="Google Shape;3141;p24"/>
          <p:cNvSpPr txBox="1"/>
          <p:nvPr/>
        </p:nvSpPr>
        <p:spPr>
          <a:xfrm>
            <a:off x="1962769" y="4789676"/>
            <a:ext cx="3631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/>
              <a:t>Веб-сервис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IOS</a:t>
            </a:r>
            <a:r>
              <a:rPr lang="ru-RU" sz="3600" b="1" dirty="0"/>
              <a:t>-приложение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Android-</a:t>
            </a:r>
            <a:r>
              <a:rPr lang="ru-RU" sz="3600" b="1" dirty="0"/>
              <a:t>приложение</a:t>
            </a:r>
          </a:p>
        </p:txBody>
      </p:sp>
      <p:sp>
        <p:nvSpPr>
          <p:cNvPr id="3142" name="Google Shape;3142;p24"/>
          <p:cNvSpPr txBox="1"/>
          <p:nvPr/>
        </p:nvSpPr>
        <p:spPr>
          <a:xfrm>
            <a:off x="7481284" y="3621623"/>
            <a:ext cx="4034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Условно бесплатный сервис</a:t>
            </a:r>
            <a:endParaRPr sz="36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143" name="Google Shape;3143;p24"/>
          <p:cNvSpPr txBox="1"/>
          <p:nvPr/>
        </p:nvSpPr>
        <p:spPr>
          <a:xfrm>
            <a:off x="7854301" y="6521738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Say hi!</a:t>
            </a:r>
            <a:endParaRPr sz="3600" b="1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grpSp>
        <p:nvGrpSpPr>
          <p:cNvPr id="3144" name="Google Shape;3144;p24" descr="Wave Gesture"/>
          <p:cNvGrpSpPr/>
          <p:nvPr/>
        </p:nvGrpSpPr>
        <p:grpSpPr>
          <a:xfrm>
            <a:off x="7971890" y="7151122"/>
            <a:ext cx="730210" cy="888324"/>
            <a:chOff x="588117" y="3661327"/>
            <a:chExt cx="644379" cy="783907"/>
          </a:xfrm>
        </p:grpSpPr>
        <p:sp>
          <p:nvSpPr>
            <p:cNvPr id="3145" name="Google Shape;3145;p24"/>
            <p:cNvSpPr/>
            <p:nvPr/>
          </p:nvSpPr>
          <p:spPr>
            <a:xfrm>
              <a:off x="588117" y="3696935"/>
              <a:ext cx="644379" cy="748299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1028662" y="3661327"/>
              <a:ext cx="119062" cy="146685"/>
            </a:xfrm>
            <a:custGeom>
              <a:avLst/>
              <a:gdLst/>
              <a:ahLst/>
              <a:cxnLst/>
              <a:rect l="l" t="t" r="r" b="b"/>
              <a:pathLst>
                <a:path w="119062" h="146685" extrusionOk="0">
                  <a:moveTo>
                    <a:pt x="55245" y="57150"/>
                  </a:moveTo>
                  <a:cubicBezTo>
                    <a:pt x="71438" y="73343"/>
                    <a:pt x="82867" y="93345"/>
                    <a:pt x="91440" y="114300"/>
                  </a:cubicBezTo>
                  <a:cubicBezTo>
                    <a:pt x="95250" y="124777"/>
                    <a:pt x="98108" y="136208"/>
                    <a:pt x="100013" y="146685"/>
                  </a:cubicBezTo>
                  <a:lnTo>
                    <a:pt x="119063" y="143828"/>
                  </a:lnTo>
                  <a:cubicBezTo>
                    <a:pt x="108585" y="80010"/>
                    <a:pt x="66675" y="26670"/>
                    <a:pt x="7620" y="0"/>
                  </a:cubicBezTo>
                  <a:lnTo>
                    <a:pt x="0" y="17145"/>
                  </a:lnTo>
                  <a:cubicBezTo>
                    <a:pt x="20955" y="27623"/>
                    <a:pt x="39052" y="40958"/>
                    <a:pt x="55245" y="57150"/>
                  </a:cubicBezTo>
                  <a:lnTo>
                    <a:pt x="55245" y="5715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1006755" y="3711810"/>
              <a:ext cx="88582" cy="106680"/>
            </a:xfrm>
            <a:custGeom>
              <a:avLst/>
              <a:gdLst/>
              <a:ahLst/>
              <a:cxnLst/>
              <a:rect l="l" t="t" r="r" b="b"/>
              <a:pathLst>
                <a:path w="88582" h="106680" extrusionOk="0">
                  <a:moveTo>
                    <a:pt x="38100" y="43815"/>
                  </a:moveTo>
                  <a:cubicBezTo>
                    <a:pt x="48577" y="55245"/>
                    <a:pt x="57150" y="68580"/>
                    <a:pt x="62865" y="83820"/>
                  </a:cubicBezTo>
                  <a:cubicBezTo>
                    <a:pt x="65722" y="91440"/>
                    <a:pt x="67628" y="99060"/>
                    <a:pt x="69532" y="106680"/>
                  </a:cubicBezTo>
                  <a:lnTo>
                    <a:pt x="88582" y="103823"/>
                  </a:lnTo>
                  <a:cubicBezTo>
                    <a:pt x="86678" y="95250"/>
                    <a:pt x="84772" y="85725"/>
                    <a:pt x="80962" y="78105"/>
                  </a:cubicBezTo>
                  <a:cubicBezTo>
                    <a:pt x="74295" y="60960"/>
                    <a:pt x="64770" y="44768"/>
                    <a:pt x="51435" y="31433"/>
                  </a:cubicBezTo>
                  <a:cubicBezTo>
                    <a:pt x="39052" y="18097"/>
                    <a:pt x="23813" y="7620"/>
                    <a:pt x="7620" y="0"/>
                  </a:cubicBezTo>
                  <a:lnTo>
                    <a:pt x="0" y="17145"/>
                  </a:lnTo>
                  <a:cubicBezTo>
                    <a:pt x="14288" y="23813"/>
                    <a:pt x="26670" y="32385"/>
                    <a:pt x="38100" y="43815"/>
                  </a:cubicBezTo>
                  <a:lnTo>
                    <a:pt x="38100" y="4381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34327" y="4196633"/>
              <a:ext cx="120015" cy="145732"/>
            </a:xfrm>
            <a:custGeom>
              <a:avLst/>
              <a:gdLst/>
              <a:ahLst/>
              <a:cxnLst/>
              <a:rect l="l" t="t" r="r" b="b"/>
              <a:pathLst>
                <a:path w="120015" h="145732" extrusionOk="0">
                  <a:moveTo>
                    <a:pt x="63817" y="89535"/>
                  </a:moveTo>
                  <a:cubicBezTo>
                    <a:pt x="48578" y="73342"/>
                    <a:pt x="35242" y="53340"/>
                    <a:pt x="27622" y="32385"/>
                  </a:cubicBezTo>
                  <a:cubicBezTo>
                    <a:pt x="23813" y="21907"/>
                    <a:pt x="20955" y="10477"/>
                    <a:pt x="19050" y="0"/>
                  </a:cubicBezTo>
                  <a:lnTo>
                    <a:pt x="0" y="2857"/>
                  </a:lnTo>
                  <a:cubicBezTo>
                    <a:pt x="1905" y="15240"/>
                    <a:pt x="5715" y="27623"/>
                    <a:pt x="10478" y="39052"/>
                  </a:cubicBezTo>
                  <a:cubicBezTo>
                    <a:pt x="28575" y="86677"/>
                    <a:pt x="65723" y="125730"/>
                    <a:pt x="112395" y="145732"/>
                  </a:cubicBezTo>
                  <a:lnTo>
                    <a:pt x="120015" y="128588"/>
                  </a:lnTo>
                  <a:cubicBezTo>
                    <a:pt x="98107" y="119063"/>
                    <a:pt x="79057" y="106680"/>
                    <a:pt x="63817" y="89535"/>
                  </a:cubicBezTo>
                  <a:lnTo>
                    <a:pt x="63817" y="8953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86715" y="4187108"/>
              <a:ext cx="88582" cy="106679"/>
            </a:xfrm>
            <a:custGeom>
              <a:avLst/>
              <a:gdLst/>
              <a:ahLst/>
              <a:cxnLst/>
              <a:rect l="l" t="t" r="r" b="b"/>
              <a:pathLst>
                <a:path w="88582" h="106679" extrusionOk="0">
                  <a:moveTo>
                    <a:pt x="50482" y="62865"/>
                  </a:moveTo>
                  <a:cubicBezTo>
                    <a:pt x="40005" y="51435"/>
                    <a:pt x="31432" y="38100"/>
                    <a:pt x="25717" y="22860"/>
                  </a:cubicBezTo>
                  <a:cubicBezTo>
                    <a:pt x="22860" y="15240"/>
                    <a:pt x="20955" y="7620"/>
                    <a:pt x="19050" y="0"/>
                  </a:cubicBezTo>
                  <a:lnTo>
                    <a:pt x="0" y="2857"/>
                  </a:lnTo>
                  <a:cubicBezTo>
                    <a:pt x="1905" y="11430"/>
                    <a:pt x="3810" y="20955"/>
                    <a:pt x="7620" y="28575"/>
                  </a:cubicBezTo>
                  <a:cubicBezTo>
                    <a:pt x="14288" y="45720"/>
                    <a:pt x="23813" y="61913"/>
                    <a:pt x="37147" y="75248"/>
                  </a:cubicBezTo>
                  <a:cubicBezTo>
                    <a:pt x="49530" y="88582"/>
                    <a:pt x="64770" y="99060"/>
                    <a:pt x="80962" y="106680"/>
                  </a:cubicBezTo>
                  <a:lnTo>
                    <a:pt x="88583" y="89535"/>
                  </a:lnTo>
                  <a:cubicBezTo>
                    <a:pt x="73342" y="82867"/>
                    <a:pt x="60960" y="73342"/>
                    <a:pt x="50482" y="62865"/>
                  </a:cubicBezTo>
                  <a:lnTo>
                    <a:pt x="50482" y="6286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0" name="Google Shape;3150;p24" descr="Thumbs up sign"/>
          <p:cNvSpPr/>
          <p:nvPr/>
        </p:nvSpPr>
        <p:spPr>
          <a:xfrm>
            <a:off x="9130340" y="7230805"/>
            <a:ext cx="834393" cy="730091"/>
          </a:xfrm>
          <a:custGeom>
            <a:avLst/>
            <a:gdLst/>
            <a:ahLst/>
            <a:cxnLst/>
            <a:rect l="l" t="t" r="r" b="b"/>
            <a:pathLst>
              <a:path w="762003" h="666750" extrusionOk="0">
                <a:moveTo>
                  <a:pt x="200025" y="600075"/>
                </a:moveTo>
                <a:lnTo>
                  <a:pt x="200025" y="590550"/>
                </a:lnTo>
                <a:lnTo>
                  <a:pt x="238125" y="590550"/>
                </a:lnTo>
                <a:cubicBezTo>
                  <a:pt x="305753" y="590550"/>
                  <a:pt x="310515" y="666750"/>
                  <a:pt x="438150" y="666750"/>
                </a:cubicBezTo>
                <a:lnTo>
                  <a:pt x="609600" y="666750"/>
                </a:lnTo>
                <a:cubicBezTo>
                  <a:pt x="641124" y="666656"/>
                  <a:pt x="666656" y="641124"/>
                  <a:pt x="666750" y="609600"/>
                </a:cubicBezTo>
                <a:cubicBezTo>
                  <a:pt x="666970" y="595450"/>
                  <a:pt x="661540" y="581797"/>
                  <a:pt x="651662" y="571662"/>
                </a:cubicBezTo>
                <a:cubicBezTo>
                  <a:pt x="651625" y="571625"/>
                  <a:pt x="651626" y="571564"/>
                  <a:pt x="651663" y="571528"/>
                </a:cubicBezTo>
                <a:cubicBezTo>
                  <a:pt x="651681" y="571510"/>
                  <a:pt x="651704" y="571500"/>
                  <a:pt x="651729" y="571500"/>
                </a:cubicBezTo>
                <a:lnTo>
                  <a:pt x="657225" y="571500"/>
                </a:lnTo>
                <a:cubicBezTo>
                  <a:pt x="688749" y="571406"/>
                  <a:pt x="714281" y="545874"/>
                  <a:pt x="714375" y="514350"/>
                </a:cubicBezTo>
                <a:cubicBezTo>
                  <a:pt x="714515" y="499446"/>
                  <a:pt x="708728" y="485097"/>
                  <a:pt x="698287" y="474459"/>
                </a:cubicBezTo>
                <a:cubicBezTo>
                  <a:pt x="698245" y="474428"/>
                  <a:pt x="698237" y="474368"/>
                  <a:pt x="698268" y="474326"/>
                </a:cubicBezTo>
                <a:cubicBezTo>
                  <a:pt x="698274" y="474318"/>
                  <a:pt x="698280" y="474313"/>
                  <a:pt x="698287" y="474307"/>
                </a:cubicBezTo>
                <a:cubicBezTo>
                  <a:pt x="728956" y="467569"/>
                  <a:pt x="748355" y="437244"/>
                  <a:pt x="741617" y="406577"/>
                </a:cubicBezTo>
                <a:cubicBezTo>
                  <a:pt x="739151" y="395353"/>
                  <a:pt x="733343" y="385141"/>
                  <a:pt x="724957" y="377285"/>
                </a:cubicBezTo>
                <a:cubicBezTo>
                  <a:pt x="724917" y="377260"/>
                  <a:pt x="724907" y="377206"/>
                  <a:pt x="724933" y="377166"/>
                </a:cubicBezTo>
                <a:cubicBezTo>
                  <a:pt x="724939" y="377157"/>
                  <a:pt x="724948" y="377149"/>
                  <a:pt x="724957" y="377142"/>
                </a:cubicBezTo>
                <a:cubicBezTo>
                  <a:pt x="747407" y="369096"/>
                  <a:pt x="762281" y="347696"/>
                  <a:pt x="762000" y="323850"/>
                </a:cubicBezTo>
                <a:cubicBezTo>
                  <a:pt x="761906" y="292326"/>
                  <a:pt x="736374" y="266794"/>
                  <a:pt x="704850" y="266700"/>
                </a:cubicBezTo>
                <a:lnTo>
                  <a:pt x="523875" y="266700"/>
                </a:lnTo>
                <a:cubicBezTo>
                  <a:pt x="508570" y="266434"/>
                  <a:pt x="496084" y="254364"/>
                  <a:pt x="495300" y="239077"/>
                </a:cubicBezTo>
                <a:cubicBezTo>
                  <a:pt x="496253" y="221933"/>
                  <a:pt x="523780" y="187757"/>
                  <a:pt x="523875" y="57798"/>
                </a:cubicBezTo>
                <a:cubicBezTo>
                  <a:pt x="524030" y="28109"/>
                  <a:pt x="501573" y="3177"/>
                  <a:pt x="472030" y="238"/>
                </a:cubicBezTo>
                <a:cubicBezTo>
                  <a:pt x="470249" y="76"/>
                  <a:pt x="468478" y="0"/>
                  <a:pt x="466725" y="0"/>
                </a:cubicBezTo>
                <a:cubicBezTo>
                  <a:pt x="435162" y="0"/>
                  <a:pt x="409575" y="25587"/>
                  <a:pt x="409575" y="57150"/>
                </a:cubicBezTo>
                <a:cubicBezTo>
                  <a:pt x="409575" y="174879"/>
                  <a:pt x="298133" y="251041"/>
                  <a:pt x="254899" y="276416"/>
                </a:cubicBezTo>
                <a:cubicBezTo>
                  <a:pt x="244458" y="282540"/>
                  <a:pt x="232570" y="285762"/>
                  <a:pt x="220466" y="285750"/>
                </a:cubicBezTo>
                <a:lnTo>
                  <a:pt x="200025" y="285750"/>
                </a:lnTo>
                <a:lnTo>
                  <a:pt x="200025" y="276225"/>
                </a:lnTo>
                <a:cubicBezTo>
                  <a:pt x="199957" y="255211"/>
                  <a:pt x="182939" y="238193"/>
                  <a:pt x="161925" y="238125"/>
                </a:cubicBezTo>
                <a:lnTo>
                  <a:pt x="0" y="238125"/>
                </a:lnTo>
                <a:lnTo>
                  <a:pt x="0" y="638175"/>
                </a:lnTo>
                <a:lnTo>
                  <a:pt x="161925" y="638175"/>
                </a:lnTo>
                <a:cubicBezTo>
                  <a:pt x="182939" y="638107"/>
                  <a:pt x="199957" y="621089"/>
                  <a:pt x="200025" y="600075"/>
                </a:cubicBezTo>
                <a:close/>
                <a:moveTo>
                  <a:pt x="220466" y="304800"/>
                </a:moveTo>
                <a:cubicBezTo>
                  <a:pt x="235987" y="304804"/>
                  <a:pt x="251228" y="300663"/>
                  <a:pt x="264614" y="292808"/>
                </a:cubicBezTo>
                <a:cubicBezTo>
                  <a:pt x="313925" y="263843"/>
                  <a:pt x="428625" y="182880"/>
                  <a:pt x="428625" y="57150"/>
                </a:cubicBezTo>
                <a:cubicBezTo>
                  <a:pt x="428625" y="36108"/>
                  <a:pt x="445683" y="19050"/>
                  <a:pt x="466725" y="19050"/>
                </a:cubicBezTo>
                <a:cubicBezTo>
                  <a:pt x="487767" y="19012"/>
                  <a:pt x="504856" y="36038"/>
                  <a:pt x="504895" y="57080"/>
                </a:cubicBezTo>
                <a:cubicBezTo>
                  <a:pt x="504896" y="57872"/>
                  <a:pt x="504873" y="58664"/>
                  <a:pt x="504825" y="59455"/>
                </a:cubicBezTo>
                <a:cubicBezTo>
                  <a:pt x="504587" y="152400"/>
                  <a:pt x="490033" y="193405"/>
                  <a:pt x="482213" y="215408"/>
                </a:cubicBezTo>
                <a:cubicBezTo>
                  <a:pt x="479153" y="222621"/>
                  <a:pt x="477144" y="230236"/>
                  <a:pt x="476250" y="238020"/>
                </a:cubicBezTo>
                <a:cubicBezTo>
                  <a:pt x="476212" y="238699"/>
                  <a:pt x="476212" y="239379"/>
                  <a:pt x="476250" y="240059"/>
                </a:cubicBezTo>
                <a:cubicBezTo>
                  <a:pt x="477667" y="265430"/>
                  <a:pt x="498466" y="285384"/>
                  <a:pt x="523875" y="285750"/>
                </a:cubicBezTo>
                <a:lnTo>
                  <a:pt x="704793" y="285750"/>
                </a:lnTo>
                <a:cubicBezTo>
                  <a:pt x="725876" y="285886"/>
                  <a:pt x="742909" y="302994"/>
                  <a:pt x="742950" y="324079"/>
                </a:cubicBezTo>
                <a:cubicBezTo>
                  <a:pt x="743142" y="339830"/>
                  <a:pt x="733301" y="353961"/>
                  <a:pt x="718461" y="359245"/>
                </a:cubicBezTo>
                <a:cubicBezTo>
                  <a:pt x="708551" y="362778"/>
                  <a:pt x="703381" y="373675"/>
                  <a:pt x="706914" y="383585"/>
                </a:cubicBezTo>
                <a:cubicBezTo>
                  <a:pt x="707938" y="386460"/>
                  <a:pt x="709638" y="389045"/>
                  <a:pt x="711870" y="391125"/>
                </a:cubicBezTo>
                <a:cubicBezTo>
                  <a:pt x="720324" y="398998"/>
                  <a:pt x="724749" y="410284"/>
                  <a:pt x="723900" y="421805"/>
                </a:cubicBezTo>
                <a:cubicBezTo>
                  <a:pt x="722063" y="438580"/>
                  <a:pt x="709736" y="452316"/>
                  <a:pt x="693258" y="455952"/>
                </a:cubicBezTo>
                <a:cubicBezTo>
                  <a:pt x="683103" y="458702"/>
                  <a:pt x="677100" y="469164"/>
                  <a:pt x="679851" y="479320"/>
                </a:cubicBezTo>
                <a:cubicBezTo>
                  <a:pt x="680710" y="482493"/>
                  <a:pt x="682376" y="485389"/>
                  <a:pt x="684686" y="487728"/>
                </a:cubicBezTo>
                <a:cubicBezTo>
                  <a:pt x="691609" y="494825"/>
                  <a:pt x="695435" y="504378"/>
                  <a:pt x="695325" y="514293"/>
                </a:cubicBezTo>
                <a:cubicBezTo>
                  <a:pt x="695216" y="535299"/>
                  <a:pt x="678231" y="552309"/>
                  <a:pt x="657225" y="552450"/>
                </a:cubicBezTo>
                <a:lnTo>
                  <a:pt x="651510" y="552450"/>
                </a:lnTo>
                <a:cubicBezTo>
                  <a:pt x="640989" y="552457"/>
                  <a:pt x="632466" y="560991"/>
                  <a:pt x="632472" y="571512"/>
                </a:cubicBezTo>
                <a:cubicBezTo>
                  <a:pt x="632475" y="576494"/>
                  <a:pt x="634431" y="581277"/>
                  <a:pt x="637918" y="584835"/>
                </a:cubicBezTo>
                <a:cubicBezTo>
                  <a:pt x="644350" y="591433"/>
                  <a:pt x="647872" y="600330"/>
                  <a:pt x="647700" y="609543"/>
                </a:cubicBezTo>
                <a:cubicBezTo>
                  <a:pt x="647591" y="630548"/>
                  <a:pt x="630606" y="647559"/>
                  <a:pt x="609600" y="647700"/>
                </a:cubicBezTo>
                <a:lnTo>
                  <a:pt x="438150" y="647700"/>
                </a:lnTo>
                <a:cubicBezTo>
                  <a:pt x="370837" y="647700"/>
                  <a:pt x="342824" y="625793"/>
                  <a:pt x="315725" y="604704"/>
                </a:cubicBezTo>
                <a:cubicBezTo>
                  <a:pt x="294799" y="588378"/>
                  <a:pt x="273167" y="571500"/>
                  <a:pt x="238125" y="571500"/>
                </a:cubicBezTo>
                <a:lnTo>
                  <a:pt x="200025" y="571500"/>
                </a:lnTo>
                <a:lnTo>
                  <a:pt x="200025" y="304800"/>
                </a:lnTo>
                <a:close/>
                <a:moveTo>
                  <a:pt x="19050" y="257175"/>
                </a:moveTo>
                <a:lnTo>
                  <a:pt x="161925" y="257175"/>
                </a:lnTo>
                <a:cubicBezTo>
                  <a:pt x="172411" y="257258"/>
                  <a:pt x="180892" y="265739"/>
                  <a:pt x="180975" y="276225"/>
                </a:cubicBezTo>
                <a:lnTo>
                  <a:pt x="180975" y="600018"/>
                </a:lnTo>
                <a:cubicBezTo>
                  <a:pt x="180928" y="610529"/>
                  <a:pt x="172436" y="619047"/>
                  <a:pt x="161925" y="619125"/>
                </a:cubicBezTo>
                <a:lnTo>
                  <a:pt x="19050" y="619125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24" descr="Peace Gesture"/>
          <p:cNvSpPr/>
          <p:nvPr/>
        </p:nvSpPr>
        <p:spPr>
          <a:xfrm>
            <a:off x="10392424" y="7163598"/>
            <a:ext cx="501794" cy="862804"/>
          </a:xfrm>
          <a:custGeom>
            <a:avLst/>
            <a:gdLst/>
            <a:ahLst/>
            <a:cxnLst/>
            <a:rect l="l" t="t" r="r" b="b"/>
            <a:pathLst>
              <a:path w="455142" h="782589" extrusionOk="0">
                <a:moveTo>
                  <a:pt x="418376" y="382311"/>
                </a:moveTo>
                <a:lnTo>
                  <a:pt x="418376" y="322304"/>
                </a:lnTo>
                <a:cubicBezTo>
                  <a:pt x="418373" y="302768"/>
                  <a:pt x="419998" y="283266"/>
                  <a:pt x="423234" y="264001"/>
                </a:cubicBezTo>
                <a:lnTo>
                  <a:pt x="451656" y="94675"/>
                </a:lnTo>
                <a:cubicBezTo>
                  <a:pt x="454281" y="80703"/>
                  <a:pt x="451920" y="66254"/>
                  <a:pt x="444989" y="53841"/>
                </a:cubicBezTo>
                <a:cubicBezTo>
                  <a:pt x="436343" y="38953"/>
                  <a:pt x="421489" y="28715"/>
                  <a:pt x="404498" y="25933"/>
                </a:cubicBezTo>
                <a:lnTo>
                  <a:pt x="402593" y="25628"/>
                </a:lnTo>
                <a:cubicBezTo>
                  <a:pt x="371171" y="20523"/>
                  <a:pt x="341508" y="41705"/>
                  <a:pt x="336137" y="73082"/>
                </a:cubicBezTo>
                <a:lnTo>
                  <a:pt x="305181" y="257762"/>
                </a:lnTo>
                <a:cubicBezTo>
                  <a:pt x="304349" y="262797"/>
                  <a:pt x="299988" y="266485"/>
                  <a:pt x="294884" y="266468"/>
                </a:cubicBezTo>
                <a:lnTo>
                  <a:pt x="293313" y="266468"/>
                </a:lnTo>
                <a:cubicBezTo>
                  <a:pt x="288203" y="266480"/>
                  <a:pt x="283838" y="262785"/>
                  <a:pt x="283007" y="257743"/>
                </a:cubicBezTo>
                <a:lnTo>
                  <a:pt x="248107" y="48288"/>
                </a:lnTo>
                <a:cubicBezTo>
                  <a:pt x="242816" y="16842"/>
                  <a:pt x="213088" y="-4403"/>
                  <a:pt x="181623" y="778"/>
                </a:cubicBezTo>
                <a:lnTo>
                  <a:pt x="180842" y="911"/>
                </a:lnTo>
                <a:cubicBezTo>
                  <a:pt x="169219" y="2670"/>
                  <a:pt x="158389" y="7865"/>
                  <a:pt x="149743" y="15827"/>
                </a:cubicBezTo>
                <a:cubicBezTo>
                  <a:pt x="135582" y="29061"/>
                  <a:pt x="128994" y="48509"/>
                  <a:pt x="132197" y="67624"/>
                </a:cubicBezTo>
                <a:lnTo>
                  <a:pt x="157715" y="220681"/>
                </a:lnTo>
                <a:cubicBezTo>
                  <a:pt x="127727" y="221356"/>
                  <a:pt x="103091" y="244565"/>
                  <a:pt x="100632" y="274460"/>
                </a:cubicBezTo>
                <a:cubicBezTo>
                  <a:pt x="89835" y="264349"/>
                  <a:pt x="75599" y="258720"/>
                  <a:pt x="60808" y="258715"/>
                </a:cubicBezTo>
                <a:lnTo>
                  <a:pt x="58903" y="258715"/>
                </a:lnTo>
                <a:cubicBezTo>
                  <a:pt x="26549" y="258715"/>
                  <a:pt x="320" y="284940"/>
                  <a:pt x="314" y="317293"/>
                </a:cubicBezTo>
                <a:lnTo>
                  <a:pt x="314" y="347707"/>
                </a:lnTo>
                <a:lnTo>
                  <a:pt x="0" y="347707"/>
                </a:lnTo>
                <a:cubicBezTo>
                  <a:pt x="0" y="351193"/>
                  <a:pt x="171" y="354889"/>
                  <a:pt x="314" y="358584"/>
                </a:cubicBezTo>
                <a:lnTo>
                  <a:pt x="314" y="364442"/>
                </a:lnTo>
                <a:cubicBezTo>
                  <a:pt x="323" y="368147"/>
                  <a:pt x="683" y="371844"/>
                  <a:pt x="1391" y="375482"/>
                </a:cubicBezTo>
                <a:cubicBezTo>
                  <a:pt x="8058" y="451272"/>
                  <a:pt x="39576" y="555561"/>
                  <a:pt x="100384" y="599957"/>
                </a:cubicBezTo>
                <a:lnTo>
                  <a:pt x="100384" y="781018"/>
                </a:lnTo>
                <a:lnTo>
                  <a:pt x="119434" y="781018"/>
                </a:lnTo>
                <a:lnTo>
                  <a:pt x="119434" y="589918"/>
                </a:lnTo>
                <a:lnTo>
                  <a:pt x="115214" y="587061"/>
                </a:lnTo>
                <a:cubicBezTo>
                  <a:pt x="67361" y="555028"/>
                  <a:pt x="38119" y="478933"/>
                  <a:pt x="25832" y="412753"/>
                </a:cubicBezTo>
                <a:cubicBezTo>
                  <a:pt x="35559" y="419450"/>
                  <a:pt x="47093" y="423031"/>
                  <a:pt x="58903" y="423021"/>
                </a:cubicBezTo>
                <a:lnTo>
                  <a:pt x="60808" y="423021"/>
                </a:lnTo>
                <a:cubicBezTo>
                  <a:pt x="77322" y="423014"/>
                  <a:pt x="93060" y="416009"/>
                  <a:pt x="104118" y="403742"/>
                </a:cubicBezTo>
                <a:cubicBezTo>
                  <a:pt x="108956" y="416920"/>
                  <a:pt x="118385" y="427912"/>
                  <a:pt x="130673" y="434699"/>
                </a:cubicBezTo>
                <a:cubicBezTo>
                  <a:pt x="139462" y="457800"/>
                  <a:pt x="161593" y="473083"/>
                  <a:pt x="186309" y="473122"/>
                </a:cubicBezTo>
                <a:lnTo>
                  <a:pt x="243459" y="473122"/>
                </a:lnTo>
                <a:cubicBezTo>
                  <a:pt x="243504" y="473106"/>
                  <a:pt x="243552" y="473130"/>
                  <a:pt x="243569" y="473175"/>
                </a:cubicBezTo>
                <a:cubicBezTo>
                  <a:pt x="243585" y="473220"/>
                  <a:pt x="243561" y="473268"/>
                  <a:pt x="243516" y="473284"/>
                </a:cubicBezTo>
                <a:cubicBezTo>
                  <a:pt x="219316" y="491238"/>
                  <a:pt x="205057" y="519600"/>
                  <a:pt x="205083" y="549732"/>
                </a:cubicBezTo>
                <a:lnTo>
                  <a:pt x="224133" y="549732"/>
                </a:lnTo>
                <a:cubicBezTo>
                  <a:pt x="224043" y="507648"/>
                  <a:pt x="258087" y="473460"/>
                  <a:pt x="300171" y="473370"/>
                </a:cubicBezTo>
                <a:cubicBezTo>
                  <a:pt x="300180" y="473370"/>
                  <a:pt x="300190" y="473370"/>
                  <a:pt x="300199" y="473370"/>
                </a:cubicBezTo>
                <a:lnTo>
                  <a:pt x="300199" y="454320"/>
                </a:lnTo>
                <a:lnTo>
                  <a:pt x="300142" y="454320"/>
                </a:lnTo>
                <a:lnTo>
                  <a:pt x="300142" y="454082"/>
                </a:lnTo>
                <a:lnTo>
                  <a:pt x="188119" y="454082"/>
                </a:lnTo>
                <a:cubicBezTo>
                  <a:pt x="166823" y="454447"/>
                  <a:pt x="148663" y="438730"/>
                  <a:pt x="145971" y="417601"/>
                </a:cubicBezTo>
                <a:cubicBezTo>
                  <a:pt x="143756" y="395301"/>
                  <a:pt x="160038" y="375428"/>
                  <a:pt x="182338" y="373214"/>
                </a:cubicBezTo>
                <a:cubicBezTo>
                  <a:pt x="183658" y="373082"/>
                  <a:pt x="184983" y="373016"/>
                  <a:pt x="186309" y="373015"/>
                </a:cubicBezTo>
                <a:lnTo>
                  <a:pt x="349949" y="373015"/>
                </a:lnTo>
                <a:cubicBezTo>
                  <a:pt x="395849" y="373015"/>
                  <a:pt x="436102" y="416011"/>
                  <a:pt x="436102" y="465026"/>
                </a:cubicBezTo>
                <a:cubicBezTo>
                  <a:pt x="436102" y="512794"/>
                  <a:pt x="407803" y="563134"/>
                  <a:pt x="362283" y="596347"/>
                </a:cubicBezTo>
                <a:cubicBezTo>
                  <a:pt x="359521" y="598348"/>
                  <a:pt x="351606" y="602462"/>
                  <a:pt x="345824" y="605463"/>
                </a:cubicBezTo>
                <a:cubicBezTo>
                  <a:pt x="342062" y="607368"/>
                  <a:pt x="338652" y="609197"/>
                  <a:pt x="336499" y="610425"/>
                </a:cubicBezTo>
                <a:lnTo>
                  <a:pt x="331737" y="613169"/>
                </a:lnTo>
                <a:lnTo>
                  <a:pt x="331737" y="782590"/>
                </a:lnTo>
                <a:lnTo>
                  <a:pt x="350787" y="782590"/>
                </a:lnTo>
                <a:lnTo>
                  <a:pt x="350787" y="624370"/>
                </a:lnTo>
                <a:lnTo>
                  <a:pt x="354597" y="622370"/>
                </a:lnTo>
                <a:cubicBezTo>
                  <a:pt x="361095" y="619211"/>
                  <a:pt x="367399" y="615668"/>
                  <a:pt x="373475" y="611759"/>
                </a:cubicBezTo>
                <a:cubicBezTo>
                  <a:pt x="423853" y="574992"/>
                  <a:pt x="455143" y="518766"/>
                  <a:pt x="455143" y="465074"/>
                </a:cubicBezTo>
                <a:cubicBezTo>
                  <a:pt x="454819" y="433598"/>
                  <a:pt x="441515" y="403652"/>
                  <a:pt x="418376" y="382311"/>
                </a:cubicBezTo>
                <a:close/>
                <a:moveTo>
                  <a:pt x="100336" y="364442"/>
                </a:moveTo>
                <a:cubicBezTo>
                  <a:pt x="100310" y="386262"/>
                  <a:pt x="82627" y="403944"/>
                  <a:pt x="60808" y="403971"/>
                </a:cubicBezTo>
                <a:lnTo>
                  <a:pt x="58903" y="403971"/>
                </a:lnTo>
                <a:cubicBezTo>
                  <a:pt x="40384" y="403913"/>
                  <a:pt x="24381" y="391021"/>
                  <a:pt x="20384" y="372939"/>
                </a:cubicBezTo>
                <a:cubicBezTo>
                  <a:pt x="19939" y="367859"/>
                  <a:pt x="19622" y="362928"/>
                  <a:pt x="19431" y="358146"/>
                </a:cubicBezTo>
                <a:lnTo>
                  <a:pt x="19431" y="317303"/>
                </a:lnTo>
                <a:cubicBezTo>
                  <a:pt x="19452" y="295497"/>
                  <a:pt x="37107" y="277817"/>
                  <a:pt x="58912" y="277765"/>
                </a:cubicBezTo>
                <a:lnTo>
                  <a:pt x="60817" y="277765"/>
                </a:lnTo>
                <a:cubicBezTo>
                  <a:pt x="82637" y="277791"/>
                  <a:pt x="100319" y="295474"/>
                  <a:pt x="100346" y="317293"/>
                </a:cubicBezTo>
                <a:close/>
                <a:moveTo>
                  <a:pt x="186309" y="353965"/>
                </a:moveTo>
                <a:cubicBezTo>
                  <a:pt x="156029" y="354004"/>
                  <a:pt x="130583" y="376727"/>
                  <a:pt x="127130" y="406809"/>
                </a:cubicBezTo>
                <a:cubicBezTo>
                  <a:pt x="122146" y="400056"/>
                  <a:pt x="119453" y="391886"/>
                  <a:pt x="119444" y="383492"/>
                </a:cubicBezTo>
                <a:lnTo>
                  <a:pt x="119444" y="279203"/>
                </a:lnTo>
                <a:cubicBezTo>
                  <a:pt x="119464" y="257379"/>
                  <a:pt x="137149" y="239691"/>
                  <a:pt x="158972" y="239665"/>
                </a:cubicBezTo>
                <a:lnTo>
                  <a:pt x="160877" y="239665"/>
                </a:lnTo>
                <a:cubicBezTo>
                  <a:pt x="182697" y="239691"/>
                  <a:pt x="200379" y="257374"/>
                  <a:pt x="200406" y="279193"/>
                </a:cubicBezTo>
                <a:lnTo>
                  <a:pt x="200406" y="353965"/>
                </a:lnTo>
                <a:close/>
                <a:moveTo>
                  <a:pt x="219456" y="353965"/>
                </a:moveTo>
                <a:lnTo>
                  <a:pt x="219456" y="279203"/>
                </a:lnTo>
                <a:cubicBezTo>
                  <a:pt x="219434" y="253226"/>
                  <a:pt x="202326" y="230359"/>
                  <a:pt x="177413" y="223005"/>
                </a:cubicBezTo>
                <a:lnTo>
                  <a:pt x="150990" y="64500"/>
                </a:lnTo>
                <a:cubicBezTo>
                  <a:pt x="147477" y="43385"/>
                  <a:pt x="161746" y="23420"/>
                  <a:pt x="182861" y="19907"/>
                </a:cubicBezTo>
                <a:cubicBezTo>
                  <a:pt x="182867" y="19906"/>
                  <a:pt x="182873" y="19905"/>
                  <a:pt x="182880" y="19904"/>
                </a:cubicBezTo>
                <a:lnTo>
                  <a:pt x="184718" y="19599"/>
                </a:lnTo>
                <a:cubicBezTo>
                  <a:pt x="205809" y="16139"/>
                  <a:pt x="225729" y="30376"/>
                  <a:pt x="229286" y="51451"/>
                </a:cubicBezTo>
                <a:lnTo>
                  <a:pt x="264224" y="260915"/>
                </a:lnTo>
                <a:cubicBezTo>
                  <a:pt x="266566" y="275153"/>
                  <a:pt x="278893" y="285589"/>
                  <a:pt x="293322" y="285547"/>
                </a:cubicBezTo>
                <a:lnTo>
                  <a:pt x="294894" y="285547"/>
                </a:lnTo>
                <a:cubicBezTo>
                  <a:pt x="309312" y="285590"/>
                  <a:pt x="321634" y="275169"/>
                  <a:pt x="323983" y="260944"/>
                </a:cubicBezTo>
                <a:lnTo>
                  <a:pt x="354987" y="76225"/>
                </a:lnTo>
                <a:cubicBezTo>
                  <a:pt x="358549" y="55191"/>
                  <a:pt x="378422" y="40977"/>
                  <a:pt x="399479" y="44402"/>
                </a:cubicBezTo>
                <a:lnTo>
                  <a:pt x="401336" y="44707"/>
                </a:lnTo>
                <a:cubicBezTo>
                  <a:pt x="422452" y="48215"/>
                  <a:pt x="436725" y="68178"/>
                  <a:pt x="433216" y="89293"/>
                </a:cubicBezTo>
                <a:cubicBezTo>
                  <a:pt x="433213" y="89312"/>
                  <a:pt x="433209" y="89332"/>
                  <a:pt x="433207" y="89351"/>
                </a:cubicBezTo>
                <a:lnTo>
                  <a:pt x="404432" y="260801"/>
                </a:lnTo>
                <a:cubicBezTo>
                  <a:pt x="401024" y="281121"/>
                  <a:pt x="399310" y="301690"/>
                  <a:pt x="399307" y="322294"/>
                </a:cubicBezTo>
                <a:lnTo>
                  <a:pt x="399307" y="367909"/>
                </a:lnTo>
                <a:cubicBezTo>
                  <a:pt x="384404" y="358914"/>
                  <a:pt x="367355" y="354097"/>
                  <a:pt x="349949" y="353965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2" name="Google Shape;3152;p24"/>
          <p:cNvGrpSpPr/>
          <p:nvPr/>
        </p:nvGrpSpPr>
        <p:grpSpPr>
          <a:xfrm>
            <a:off x="7971920" y="8351224"/>
            <a:ext cx="1475346" cy="701418"/>
            <a:chOff x="6029041" y="1395138"/>
            <a:chExt cx="1655646" cy="787225"/>
          </a:xfrm>
        </p:grpSpPr>
        <p:sp>
          <p:nvSpPr>
            <p:cNvPr id="3153" name="Google Shape;3153;p24" descr="Raised hand"/>
            <p:cNvSpPr/>
            <p:nvPr/>
          </p:nvSpPr>
          <p:spPr>
            <a:xfrm rot="5899954" flipH="1">
              <a:off x="6186260" y="1426886"/>
              <a:ext cx="536561" cy="781490"/>
            </a:xfrm>
            <a:custGeom>
              <a:avLst/>
              <a:gdLst/>
              <a:ahLst/>
              <a:cxnLst/>
              <a:rect l="l" t="t" r="r" b="b"/>
              <a:pathLst>
                <a:path w="536259" h="781051" extrusionOk="0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24" descr="Raised hand"/>
            <p:cNvSpPr/>
            <p:nvPr/>
          </p:nvSpPr>
          <p:spPr>
            <a:xfrm rot="-6215090">
              <a:off x="6973629" y="1439117"/>
              <a:ext cx="536522" cy="781434"/>
            </a:xfrm>
            <a:custGeom>
              <a:avLst/>
              <a:gdLst/>
              <a:ahLst/>
              <a:cxnLst/>
              <a:rect l="l" t="t" r="r" b="b"/>
              <a:pathLst>
                <a:path w="536259" h="781051" extrusionOk="0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24" descr="Heart"/>
            <p:cNvSpPr/>
            <p:nvPr/>
          </p:nvSpPr>
          <p:spPr>
            <a:xfrm>
              <a:off x="6445917" y="1395138"/>
              <a:ext cx="768130" cy="734150"/>
            </a:xfrm>
            <a:custGeom>
              <a:avLst/>
              <a:gdLst/>
              <a:ahLst/>
              <a:cxnLst/>
              <a:rect l="l" t="t" r="r" b="b"/>
              <a:pathLst>
                <a:path w="768130" h="734150" extrusionOk="0">
                  <a:moveTo>
                    <a:pt x="258441" y="624898"/>
                  </a:moveTo>
                  <a:lnTo>
                    <a:pt x="291962" y="624898"/>
                  </a:lnTo>
                  <a:lnTo>
                    <a:pt x="298152" y="630863"/>
                  </a:lnTo>
                  <a:cubicBezTo>
                    <a:pt x="335532" y="665273"/>
                    <a:pt x="366846" y="691289"/>
                    <a:pt x="383895" y="705059"/>
                  </a:cubicBezTo>
                  <a:cubicBezTo>
                    <a:pt x="400944" y="691289"/>
                    <a:pt x="432258" y="665273"/>
                    <a:pt x="469638" y="630863"/>
                  </a:cubicBezTo>
                  <a:lnTo>
                    <a:pt x="475828" y="624898"/>
                  </a:lnTo>
                  <a:lnTo>
                    <a:pt x="509348" y="624898"/>
                  </a:lnTo>
                  <a:lnTo>
                    <a:pt x="506475" y="627794"/>
                  </a:lnTo>
                  <a:cubicBezTo>
                    <a:pt x="438375" y="692489"/>
                    <a:pt x="383895" y="734150"/>
                    <a:pt x="383895" y="734150"/>
                  </a:cubicBezTo>
                  <a:cubicBezTo>
                    <a:pt x="383895" y="734150"/>
                    <a:pt x="329414" y="692489"/>
                    <a:pt x="261315" y="627794"/>
                  </a:cubicBezTo>
                  <a:close/>
                  <a:moveTo>
                    <a:pt x="190188" y="0"/>
                  </a:moveTo>
                  <a:cubicBezTo>
                    <a:pt x="256379" y="0"/>
                    <a:pt x="327799" y="41728"/>
                    <a:pt x="383895" y="153029"/>
                  </a:cubicBezTo>
                  <a:cubicBezTo>
                    <a:pt x="440002" y="41704"/>
                    <a:pt x="511400" y="0"/>
                    <a:pt x="577602" y="0"/>
                  </a:cubicBezTo>
                  <a:cubicBezTo>
                    <a:pt x="654994" y="0"/>
                    <a:pt x="725258" y="57050"/>
                    <a:pt x="755553" y="126575"/>
                  </a:cubicBezTo>
                  <a:lnTo>
                    <a:pt x="768130" y="184070"/>
                  </a:lnTo>
                  <a:lnTo>
                    <a:pt x="745256" y="184070"/>
                  </a:lnTo>
                  <a:lnTo>
                    <a:pt x="733945" y="133703"/>
                  </a:lnTo>
                  <a:cubicBezTo>
                    <a:pt x="706090" y="71777"/>
                    <a:pt x="642294" y="22790"/>
                    <a:pt x="577602" y="22790"/>
                  </a:cubicBezTo>
                  <a:cubicBezTo>
                    <a:pt x="510511" y="22790"/>
                    <a:pt x="450565" y="71376"/>
                    <a:pt x="404246" y="163283"/>
                  </a:cubicBezTo>
                  <a:lnTo>
                    <a:pt x="383895" y="203666"/>
                  </a:lnTo>
                  <a:lnTo>
                    <a:pt x="363544" y="163283"/>
                  </a:lnTo>
                  <a:cubicBezTo>
                    <a:pt x="317225" y="71376"/>
                    <a:pt x="257278" y="22790"/>
                    <a:pt x="190188" y="22790"/>
                  </a:cubicBezTo>
                  <a:cubicBezTo>
                    <a:pt x="144590" y="24408"/>
                    <a:pt x="101618" y="44537"/>
                    <a:pt x="71183" y="78531"/>
                  </a:cubicBezTo>
                  <a:cubicBezTo>
                    <a:pt x="55375" y="94626"/>
                    <a:pt x="42845" y="113374"/>
                    <a:pt x="34042" y="133733"/>
                  </a:cubicBezTo>
                  <a:lnTo>
                    <a:pt x="22934" y="182515"/>
                  </a:lnTo>
                  <a:lnTo>
                    <a:pt x="0" y="182515"/>
                  </a:lnTo>
                  <a:lnTo>
                    <a:pt x="12235" y="126571"/>
                  </a:lnTo>
                  <a:cubicBezTo>
                    <a:pt x="42527" y="57044"/>
                    <a:pt x="112788" y="0"/>
                    <a:pt x="1901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6" name="Google Shape;3156;p24"/>
          <p:cNvGrpSpPr/>
          <p:nvPr/>
        </p:nvGrpSpPr>
        <p:grpSpPr>
          <a:xfrm>
            <a:off x="9549626" y="8018009"/>
            <a:ext cx="1270687" cy="1150379"/>
            <a:chOff x="5704318" y="2849345"/>
            <a:chExt cx="1192238" cy="1079357"/>
          </a:xfrm>
        </p:grpSpPr>
        <p:grpSp>
          <p:nvGrpSpPr>
            <p:cNvPr id="3157" name="Google Shape;3157;p24"/>
            <p:cNvGrpSpPr/>
            <p:nvPr/>
          </p:nvGrpSpPr>
          <p:grpSpPr>
            <a:xfrm>
              <a:off x="5704318" y="2946364"/>
              <a:ext cx="1192238" cy="982339"/>
              <a:chOff x="5704318" y="2946364"/>
              <a:chExt cx="1192238" cy="982339"/>
            </a:xfrm>
          </p:grpSpPr>
          <p:sp>
            <p:nvSpPr>
              <p:cNvPr id="3158" name="Google Shape;3158;p24" descr="Raised hand"/>
              <p:cNvSpPr/>
              <p:nvPr/>
            </p:nvSpPr>
            <p:spPr>
              <a:xfrm rot="-1174028" flipH="1">
                <a:off x="5819656" y="3080180"/>
                <a:ext cx="536401" cy="781258"/>
              </a:xfrm>
              <a:custGeom>
                <a:avLst/>
                <a:gdLst/>
                <a:ahLst/>
                <a:cxnLst/>
                <a:rect l="l" t="t" r="r" b="b"/>
                <a:pathLst>
                  <a:path w="536259" h="781051" extrusionOk="0">
                    <a:moveTo>
                      <a:pt x="50915" y="675696"/>
                    </a:moveTo>
                    <a:cubicBezTo>
                      <a:pt x="60811" y="689983"/>
                      <a:pt x="66126" y="706942"/>
                      <a:pt x="66155" y="724321"/>
                    </a:cubicBezTo>
                    <a:lnTo>
                      <a:pt x="66240" y="781052"/>
                    </a:lnTo>
                    <a:lnTo>
                      <a:pt x="85290" y="781052"/>
                    </a:lnTo>
                    <a:lnTo>
                      <a:pt x="85214" y="724283"/>
                    </a:lnTo>
                    <a:cubicBezTo>
                      <a:pt x="85192" y="703013"/>
                      <a:pt x="78675" y="682256"/>
                      <a:pt x="66536" y="664790"/>
                    </a:cubicBezTo>
                    <a:lnTo>
                      <a:pt x="51353" y="642882"/>
                    </a:lnTo>
                    <a:cubicBezTo>
                      <a:pt x="30339" y="612603"/>
                      <a:pt x="19070" y="576631"/>
                      <a:pt x="19054" y="539774"/>
                    </a:cubicBezTo>
                    <a:lnTo>
                      <a:pt x="19054" y="211381"/>
                    </a:lnTo>
                    <a:cubicBezTo>
                      <a:pt x="18649" y="191425"/>
                      <a:pt x="33308" y="174353"/>
                      <a:pt x="53096" y="171738"/>
                    </a:cubicBezTo>
                    <a:cubicBezTo>
                      <a:pt x="73873" y="169676"/>
                      <a:pt x="92388" y="184847"/>
                      <a:pt x="94450" y="205624"/>
                    </a:cubicBezTo>
                    <a:cubicBezTo>
                      <a:pt x="94573" y="206859"/>
                      <a:pt x="94634" y="208100"/>
                      <a:pt x="94635" y="209342"/>
                    </a:cubicBezTo>
                    <a:cubicBezTo>
                      <a:pt x="94668" y="210900"/>
                      <a:pt x="95094" y="212423"/>
                      <a:pt x="95873" y="213772"/>
                    </a:cubicBezTo>
                    <a:lnTo>
                      <a:pt x="95873" y="390527"/>
                    </a:lnTo>
                    <a:cubicBezTo>
                      <a:pt x="95873" y="395788"/>
                      <a:pt x="100137" y="400052"/>
                      <a:pt x="105398" y="400052"/>
                    </a:cubicBezTo>
                    <a:cubicBezTo>
                      <a:pt x="110658" y="400052"/>
                      <a:pt x="114923" y="395788"/>
                      <a:pt x="114923" y="390527"/>
                    </a:cubicBezTo>
                    <a:lnTo>
                      <a:pt x="114923" y="115683"/>
                    </a:lnTo>
                    <a:cubicBezTo>
                      <a:pt x="114584" y="95827"/>
                      <a:pt x="129238" y="78896"/>
                      <a:pt x="148937" y="76383"/>
                    </a:cubicBezTo>
                    <a:cubicBezTo>
                      <a:pt x="169735" y="74327"/>
                      <a:pt x="188263" y="89519"/>
                      <a:pt x="190320" y="110318"/>
                    </a:cubicBezTo>
                    <a:cubicBezTo>
                      <a:pt x="190441" y="111538"/>
                      <a:pt x="190502" y="112762"/>
                      <a:pt x="190504" y="113988"/>
                    </a:cubicBezTo>
                    <a:lnTo>
                      <a:pt x="190504" y="390527"/>
                    </a:lnTo>
                    <a:cubicBezTo>
                      <a:pt x="190504" y="395788"/>
                      <a:pt x="194768" y="400052"/>
                      <a:pt x="200029" y="400052"/>
                    </a:cubicBezTo>
                    <a:cubicBezTo>
                      <a:pt x="205289" y="400052"/>
                      <a:pt x="209554" y="395788"/>
                      <a:pt x="209554" y="390527"/>
                    </a:cubicBezTo>
                    <a:lnTo>
                      <a:pt x="209554" y="58543"/>
                    </a:lnTo>
                    <a:cubicBezTo>
                      <a:pt x="209218" y="38683"/>
                      <a:pt x="223874" y="21750"/>
                      <a:pt x="243577" y="19233"/>
                    </a:cubicBezTo>
                    <a:cubicBezTo>
                      <a:pt x="264380" y="17171"/>
                      <a:pt x="282916" y="32364"/>
                      <a:pt x="284978" y="53167"/>
                    </a:cubicBezTo>
                    <a:cubicBezTo>
                      <a:pt x="285100" y="54394"/>
                      <a:pt x="285161" y="55624"/>
                      <a:pt x="285163" y="56857"/>
                    </a:cubicBezTo>
                    <a:lnTo>
                      <a:pt x="285163" y="390527"/>
                    </a:lnTo>
                    <a:cubicBezTo>
                      <a:pt x="285163" y="395788"/>
                      <a:pt x="289427" y="400052"/>
                      <a:pt x="294688" y="400052"/>
                    </a:cubicBezTo>
                    <a:cubicBezTo>
                      <a:pt x="299949" y="400052"/>
                      <a:pt x="304213" y="395788"/>
                      <a:pt x="304213" y="390527"/>
                    </a:cubicBezTo>
                    <a:lnTo>
                      <a:pt x="304213" y="116893"/>
                    </a:lnTo>
                    <a:cubicBezTo>
                      <a:pt x="304595" y="115902"/>
                      <a:pt x="304792" y="114850"/>
                      <a:pt x="304794" y="113788"/>
                    </a:cubicBezTo>
                    <a:cubicBezTo>
                      <a:pt x="303617" y="102971"/>
                      <a:pt x="307951" y="92287"/>
                      <a:pt x="316329" y="85346"/>
                    </a:cubicBezTo>
                    <a:cubicBezTo>
                      <a:pt x="346990" y="63153"/>
                      <a:pt x="380385" y="84746"/>
                      <a:pt x="380385" y="113988"/>
                    </a:cubicBezTo>
                    <a:lnTo>
                      <a:pt x="380385" y="485777"/>
                    </a:lnTo>
                    <a:cubicBezTo>
                      <a:pt x="380401" y="491038"/>
                      <a:pt x="384678" y="495289"/>
                      <a:pt x="389938" y="495273"/>
                    </a:cubicBezTo>
                    <a:cubicBezTo>
                      <a:pt x="394281" y="495260"/>
                      <a:pt x="398066" y="492310"/>
                      <a:pt x="399139" y="488101"/>
                    </a:cubicBezTo>
                    <a:lnTo>
                      <a:pt x="442049" y="317299"/>
                    </a:lnTo>
                    <a:cubicBezTo>
                      <a:pt x="446033" y="297733"/>
                      <a:pt x="464069" y="284275"/>
                      <a:pt x="483959" y="286028"/>
                    </a:cubicBezTo>
                    <a:cubicBezTo>
                      <a:pt x="494588" y="287283"/>
                      <a:pt x="504175" y="293019"/>
                      <a:pt x="510306" y="301792"/>
                    </a:cubicBezTo>
                    <a:cubicBezTo>
                      <a:pt x="516427" y="310505"/>
                      <a:pt x="518602" y="321391"/>
                      <a:pt x="516297" y="331786"/>
                    </a:cubicBezTo>
                    <a:lnTo>
                      <a:pt x="458947" y="587409"/>
                    </a:lnTo>
                    <a:cubicBezTo>
                      <a:pt x="457166" y="595345"/>
                      <a:pt x="452660" y="602407"/>
                      <a:pt x="446212" y="607364"/>
                    </a:cubicBezTo>
                    <a:lnTo>
                      <a:pt x="336493" y="691660"/>
                    </a:lnTo>
                    <a:cubicBezTo>
                      <a:pt x="334152" y="693462"/>
                      <a:pt x="332780" y="696249"/>
                      <a:pt x="332779" y="699204"/>
                    </a:cubicBezTo>
                    <a:lnTo>
                      <a:pt x="332779" y="781052"/>
                    </a:lnTo>
                    <a:lnTo>
                      <a:pt x="351829" y="781052"/>
                    </a:lnTo>
                    <a:lnTo>
                      <a:pt x="351829" y="703900"/>
                    </a:lnTo>
                    <a:lnTo>
                      <a:pt x="457823" y="622461"/>
                    </a:lnTo>
                    <a:cubicBezTo>
                      <a:pt x="467800" y="614792"/>
                      <a:pt x="474773" y="603869"/>
                      <a:pt x="477530" y="591590"/>
                    </a:cubicBezTo>
                    <a:lnTo>
                      <a:pt x="534880" y="335949"/>
                    </a:lnTo>
                    <a:cubicBezTo>
                      <a:pt x="541726" y="305304"/>
                      <a:pt x="522432" y="274913"/>
                      <a:pt x="491787" y="268067"/>
                    </a:cubicBezTo>
                    <a:cubicBezTo>
                      <a:pt x="489975" y="267662"/>
                      <a:pt x="488145" y="267347"/>
                      <a:pt x="486303" y="267121"/>
                    </a:cubicBezTo>
                    <a:cubicBezTo>
                      <a:pt x="456776" y="264182"/>
                      <a:pt x="429752" y="283887"/>
                      <a:pt x="423523" y="312898"/>
                    </a:cubicBezTo>
                    <a:lnTo>
                      <a:pt x="399625" y="408015"/>
                    </a:lnTo>
                    <a:cubicBezTo>
                      <a:pt x="399530" y="408424"/>
                      <a:pt x="399444" y="408415"/>
                      <a:pt x="399444" y="408015"/>
                    </a:cubicBezTo>
                    <a:lnTo>
                      <a:pt x="399444" y="116397"/>
                    </a:lnTo>
                    <a:cubicBezTo>
                      <a:pt x="399568" y="84531"/>
                      <a:pt x="374388" y="58313"/>
                      <a:pt x="342542" y="57152"/>
                    </a:cubicBezTo>
                    <a:cubicBezTo>
                      <a:pt x="328345" y="57180"/>
                      <a:pt x="314676" y="62545"/>
                      <a:pt x="304251" y="72182"/>
                    </a:cubicBezTo>
                    <a:lnTo>
                      <a:pt x="304251" y="58847"/>
                    </a:lnTo>
                    <a:cubicBezTo>
                      <a:pt x="304667" y="29798"/>
                      <a:pt x="283591" y="4893"/>
                      <a:pt x="254874" y="497"/>
                    </a:cubicBezTo>
                    <a:cubicBezTo>
                      <a:pt x="223714" y="-3622"/>
                      <a:pt x="195114" y="18300"/>
                      <a:pt x="190994" y="49461"/>
                    </a:cubicBezTo>
                    <a:cubicBezTo>
                      <a:pt x="190670" y="51912"/>
                      <a:pt x="190506" y="54383"/>
                      <a:pt x="190504" y="56857"/>
                    </a:cubicBezTo>
                    <a:lnTo>
                      <a:pt x="190504" y="71649"/>
                    </a:lnTo>
                    <a:cubicBezTo>
                      <a:pt x="180046" y="62251"/>
                      <a:pt x="166463" y="57082"/>
                      <a:pt x="152404" y="57152"/>
                    </a:cubicBezTo>
                    <a:cubicBezTo>
                      <a:pt x="120771" y="58600"/>
                      <a:pt x="95890" y="84703"/>
                      <a:pt x="95958" y="116369"/>
                    </a:cubicBezTo>
                    <a:lnTo>
                      <a:pt x="95958" y="168080"/>
                    </a:lnTo>
                    <a:cubicBezTo>
                      <a:pt x="95682" y="167823"/>
                      <a:pt x="95435" y="167528"/>
                      <a:pt x="95158" y="167280"/>
                    </a:cubicBezTo>
                    <a:cubicBezTo>
                      <a:pt x="83236" y="156510"/>
                      <a:pt x="67337" y="151247"/>
                      <a:pt x="51343" y="152773"/>
                    </a:cubicBezTo>
                    <a:cubicBezTo>
                      <a:pt x="21792" y="156365"/>
                      <a:pt x="-326" y="181614"/>
                      <a:pt x="4" y="211381"/>
                    </a:cubicBezTo>
                    <a:lnTo>
                      <a:pt x="4" y="539774"/>
                    </a:lnTo>
                    <a:cubicBezTo>
                      <a:pt x="4" y="580517"/>
                      <a:pt x="12445" y="620290"/>
                      <a:pt x="35665" y="653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24" descr="Raised hand"/>
              <p:cNvSpPr/>
              <p:nvPr/>
            </p:nvSpPr>
            <p:spPr>
              <a:xfrm rot="904748">
                <a:off x="6268303" y="3002639"/>
                <a:ext cx="535944" cy="780593"/>
              </a:xfrm>
              <a:custGeom>
                <a:avLst/>
                <a:gdLst/>
                <a:ahLst/>
                <a:cxnLst/>
                <a:rect l="l" t="t" r="r" b="b"/>
                <a:pathLst>
                  <a:path w="536259" h="781052" extrusionOk="0">
                    <a:moveTo>
                      <a:pt x="19054" y="211381"/>
                    </a:moveTo>
                    <a:cubicBezTo>
                      <a:pt x="18649" y="191425"/>
                      <a:pt x="33308" y="174353"/>
                      <a:pt x="53096" y="171738"/>
                    </a:cubicBezTo>
                    <a:cubicBezTo>
                      <a:pt x="73873" y="169676"/>
                      <a:pt x="92388" y="184847"/>
                      <a:pt x="94450" y="205624"/>
                    </a:cubicBezTo>
                    <a:cubicBezTo>
                      <a:pt x="94573" y="206859"/>
                      <a:pt x="94634" y="208100"/>
                      <a:pt x="94635" y="209342"/>
                    </a:cubicBezTo>
                    <a:cubicBezTo>
                      <a:pt x="94668" y="210900"/>
                      <a:pt x="95094" y="212423"/>
                      <a:pt x="95873" y="213772"/>
                    </a:cubicBezTo>
                    <a:lnTo>
                      <a:pt x="95873" y="390527"/>
                    </a:lnTo>
                    <a:cubicBezTo>
                      <a:pt x="95873" y="395788"/>
                      <a:pt x="100137" y="400052"/>
                      <a:pt x="105398" y="400052"/>
                    </a:cubicBezTo>
                    <a:cubicBezTo>
                      <a:pt x="110658" y="400052"/>
                      <a:pt x="114923" y="395788"/>
                      <a:pt x="114923" y="390527"/>
                    </a:cubicBezTo>
                    <a:lnTo>
                      <a:pt x="114923" y="115683"/>
                    </a:lnTo>
                    <a:cubicBezTo>
                      <a:pt x="114584" y="95827"/>
                      <a:pt x="129238" y="78896"/>
                      <a:pt x="148937" y="76383"/>
                    </a:cubicBezTo>
                    <a:cubicBezTo>
                      <a:pt x="169735" y="74327"/>
                      <a:pt x="188263" y="89519"/>
                      <a:pt x="190320" y="110318"/>
                    </a:cubicBezTo>
                    <a:cubicBezTo>
                      <a:pt x="190441" y="111538"/>
                      <a:pt x="190502" y="112762"/>
                      <a:pt x="190504" y="113988"/>
                    </a:cubicBezTo>
                    <a:lnTo>
                      <a:pt x="190504" y="390527"/>
                    </a:lnTo>
                    <a:cubicBezTo>
                      <a:pt x="190504" y="395788"/>
                      <a:pt x="194768" y="400052"/>
                      <a:pt x="200029" y="400052"/>
                    </a:cubicBezTo>
                    <a:cubicBezTo>
                      <a:pt x="205289" y="400052"/>
                      <a:pt x="209554" y="395788"/>
                      <a:pt x="209554" y="390527"/>
                    </a:cubicBezTo>
                    <a:lnTo>
                      <a:pt x="209554" y="58543"/>
                    </a:lnTo>
                    <a:cubicBezTo>
                      <a:pt x="209218" y="38683"/>
                      <a:pt x="223874" y="21750"/>
                      <a:pt x="243577" y="19233"/>
                    </a:cubicBezTo>
                    <a:cubicBezTo>
                      <a:pt x="264380" y="17171"/>
                      <a:pt x="282916" y="32364"/>
                      <a:pt x="284978" y="53167"/>
                    </a:cubicBezTo>
                    <a:cubicBezTo>
                      <a:pt x="285100" y="54394"/>
                      <a:pt x="285161" y="55624"/>
                      <a:pt x="285163" y="56857"/>
                    </a:cubicBezTo>
                    <a:lnTo>
                      <a:pt x="285163" y="390527"/>
                    </a:lnTo>
                    <a:cubicBezTo>
                      <a:pt x="285163" y="395788"/>
                      <a:pt x="289427" y="400052"/>
                      <a:pt x="294688" y="400052"/>
                    </a:cubicBezTo>
                    <a:cubicBezTo>
                      <a:pt x="299949" y="400052"/>
                      <a:pt x="304213" y="395788"/>
                      <a:pt x="304213" y="390527"/>
                    </a:cubicBezTo>
                    <a:lnTo>
                      <a:pt x="304213" y="116893"/>
                    </a:lnTo>
                    <a:cubicBezTo>
                      <a:pt x="304595" y="115902"/>
                      <a:pt x="304792" y="114850"/>
                      <a:pt x="304794" y="113788"/>
                    </a:cubicBezTo>
                    <a:cubicBezTo>
                      <a:pt x="303617" y="102971"/>
                      <a:pt x="307951" y="92287"/>
                      <a:pt x="316329" y="85346"/>
                    </a:cubicBezTo>
                    <a:cubicBezTo>
                      <a:pt x="346990" y="63153"/>
                      <a:pt x="380385" y="84746"/>
                      <a:pt x="380385" y="113988"/>
                    </a:cubicBezTo>
                    <a:lnTo>
                      <a:pt x="380385" y="485777"/>
                    </a:lnTo>
                    <a:cubicBezTo>
                      <a:pt x="380401" y="491038"/>
                      <a:pt x="384678" y="495289"/>
                      <a:pt x="389938" y="495273"/>
                    </a:cubicBezTo>
                    <a:cubicBezTo>
                      <a:pt x="394281" y="495260"/>
                      <a:pt x="398066" y="492310"/>
                      <a:pt x="399139" y="488101"/>
                    </a:cubicBezTo>
                    <a:lnTo>
                      <a:pt x="442049" y="317299"/>
                    </a:lnTo>
                    <a:cubicBezTo>
                      <a:pt x="446033" y="297733"/>
                      <a:pt x="464069" y="284275"/>
                      <a:pt x="483959" y="286028"/>
                    </a:cubicBezTo>
                    <a:cubicBezTo>
                      <a:pt x="494588" y="287283"/>
                      <a:pt x="504175" y="293019"/>
                      <a:pt x="510306" y="301792"/>
                    </a:cubicBezTo>
                    <a:cubicBezTo>
                      <a:pt x="516427" y="310505"/>
                      <a:pt x="518602" y="321391"/>
                      <a:pt x="516297" y="331786"/>
                    </a:cubicBezTo>
                    <a:lnTo>
                      <a:pt x="458947" y="587409"/>
                    </a:lnTo>
                    <a:cubicBezTo>
                      <a:pt x="457166" y="595345"/>
                      <a:pt x="452660" y="602407"/>
                      <a:pt x="446212" y="607364"/>
                    </a:cubicBezTo>
                    <a:lnTo>
                      <a:pt x="336493" y="691660"/>
                    </a:lnTo>
                    <a:cubicBezTo>
                      <a:pt x="334152" y="693462"/>
                      <a:pt x="332780" y="696249"/>
                      <a:pt x="332779" y="699204"/>
                    </a:cubicBezTo>
                    <a:lnTo>
                      <a:pt x="332779" y="781052"/>
                    </a:lnTo>
                    <a:lnTo>
                      <a:pt x="351829" y="781052"/>
                    </a:lnTo>
                    <a:lnTo>
                      <a:pt x="351829" y="703900"/>
                    </a:lnTo>
                    <a:lnTo>
                      <a:pt x="457823" y="622461"/>
                    </a:lnTo>
                    <a:cubicBezTo>
                      <a:pt x="467800" y="614792"/>
                      <a:pt x="474773" y="603869"/>
                      <a:pt x="477530" y="591590"/>
                    </a:cubicBezTo>
                    <a:lnTo>
                      <a:pt x="534880" y="335949"/>
                    </a:lnTo>
                    <a:cubicBezTo>
                      <a:pt x="541726" y="305304"/>
                      <a:pt x="522432" y="274913"/>
                      <a:pt x="491787" y="268067"/>
                    </a:cubicBezTo>
                    <a:cubicBezTo>
                      <a:pt x="489975" y="267662"/>
                      <a:pt x="488145" y="267347"/>
                      <a:pt x="486303" y="267121"/>
                    </a:cubicBezTo>
                    <a:cubicBezTo>
                      <a:pt x="456776" y="264182"/>
                      <a:pt x="429752" y="283887"/>
                      <a:pt x="423523" y="312898"/>
                    </a:cubicBezTo>
                    <a:lnTo>
                      <a:pt x="399625" y="408015"/>
                    </a:lnTo>
                    <a:cubicBezTo>
                      <a:pt x="399530" y="408424"/>
                      <a:pt x="399444" y="408415"/>
                      <a:pt x="399444" y="408015"/>
                    </a:cubicBezTo>
                    <a:lnTo>
                      <a:pt x="399444" y="116397"/>
                    </a:lnTo>
                    <a:cubicBezTo>
                      <a:pt x="399568" y="84531"/>
                      <a:pt x="374388" y="58313"/>
                      <a:pt x="342542" y="57152"/>
                    </a:cubicBezTo>
                    <a:cubicBezTo>
                      <a:pt x="328345" y="57180"/>
                      <a:pt x="314676" y="62545"/>
                      <a:pt x="304251" y="72182"/>
                    </a:cubicBezTo>
                    <a:lnTo>
                      <a:pt x="304251" y="58847"/>
                    </a:lnTo>
                    <a:cubicBezTo>
                      <a:pt x="304667" y="29798"/>
                      <a:pt x="283591" y="4893"/>
                      <a:pt x="254874" y="497"/>
                    </a:cubicBezTo>
                    <a:cubicBezTo>
                      <a:pt x="223714" y="-3622"/>
                      <a:pt x="195114" y="18300"/>
                      <a:pt x="190994" y="49461"/>
                    </a:cubicBezTo>
                    <a:cubicBezTo>
                      <a:pt x="190670" y="51912"/>
                      <a:pt x="190506" y="54383"/>
                      <a:pt x="190504" y="56857"/>
                    </a:cubicBezTo>
                    <a:lnTo>
                      <a:pt x="190504" y="71649"/>
                    </a:lnTo>
                    <a:cubicBezTo>
                      <a:pt x="180046" y="62251"/>
                      <a:pt x="166463" y="57082"/>
                      <a:pt x="152404" y="57152"/>
                    </a:cubicBezTo>
                    <a:cubicBezTo>
                      <a:pt x="120771" y="58600"/>
                      <a:pt x="95890" y="84703"/>
                      <a:pt x="95958" y="116369"/>
                    </a:cubicBezTo>
                    <a:lnTo>
                      <a:pt x="95958" y="168080"/>
                    </a:lnTo>
                    <a:cubicBezTo>
                      <a:pt x="95682" y="167823"/>
                      <a:pt x="95435" y="167528"/>
                      <a:pt x="95158" y="167280"/>
                    </a:cubicBezTo>
                    <a:cubicBezTo>
                      <a:pt x="83236" y="156510"/>
                      <a:pt x="67337" y="151247"/>
                      <a:pt x="51343" y="152773"/>
                    </a:cubicBezTo>
                    <a:cubicBezTo>
                      <a:pt x="21792" y="156365"/>
                      <a:pt x="-326" y="181614"/>
                      <a:pt x="4" y="211381"/>
                    </a:cubicBezTo>
                    <a:cubicBezTo>
                      <a:pt x="6354" y="320845"/>
                      <a:pt x="40821" y="379895"/>
                      <a:pt x="40821" y="379895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0" name="Google Shape;3160;p24"/>
            <p:cNvGrpSpPr/>
            <p:nvPr/>
          </p:nvGrpSpPr>
          <p:grpSpPr>
            <a:xfrm>
              <a:off x="6635730" y="3669673"/>
              <a:ext cx="169915" cy="206772"/>
              <a:chOff x="6729036" y="3720991"/>
              <a:chExt cx="169915" cy="206772"/>
            </a:xfrm>
          </p:grpSpPr>
          <p:sp>
            <p:nvSpPr>
              <p:cNvPr id="3161" name="Google Shape;3161;p24"/>
              <p:cNvSpPr/>
              <p:nvPr/>
            </p:nvSpPr>
            <p:spPr>
              <a:xfrm rot="7765044">
                <a:off x="6827038" y="3805022"/>
                <a:ext cx="18001" cy="6750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47625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24"/>
              <p:cNvSpPr/>
              <p:nvPr/>
            </p:nvSpPr>
            <p:spPr>
              <a:xfrm rot="5065815">
                <a:off x="6707529" y="3884310"/>
                <a:ext cx="67470" cy="17993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9050" extrusionOk="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24"/>
              <p:cNvSpPr/>
              <p:nvPr/>
            </p:nvSpPr>
            <p:spPr>
              <a:xfrm rot="5062797">
                <a:off x="6855499" y="3699484"/>
                <a:ext cx="17993" cy="67468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47624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4" name="Google Shape;3164;p24"/>
            <p:cNvGrpSpPr/>
            <p:nvPr/>
          </p:nvGrpSpPr>
          <p:grpSpPr>
            <a:xfrm rot="-8970533">
              <a:off x="6155323" y="2878155"/>
              <a:ext cx="169914" cy="206770"/>
              <a:chOff x="6729036" y="3720991"/>
              <a:chExt cx="169915" cy="206772"/>
            </a:xfrm>
          </p:grpSpPr>
          <p:sp>
            <p:nvSpPr>
              <p:cNvPr id="3165" name="Google Shape;3165;p24"/>
              <p:cNvSpPr/>
              <p:nvPr/>
            </p:nvSpPr>
            <p:spPr>
              <a:xfrm rot="7765044">
                <a:off x="6827038" y="3805022"/>
                <a:ext cx="18001" cy="6750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47625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24"/>
              <p:cNvSpPr/>
              <p:nvPr/>
            </p:nvSpPr>
            <p:spPr>
              <a:xfrm rot="5065815">
                <a:off x="6707529" y="3884310"/>
                <a:ext cx="67470" cy="17993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9050" extrusionOk="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24"/>
              <p:cNvSpPr/>
              <p:nvPr/>
            </p:nvSpPr>
            <p:spPr>
              <a:xfrm rot="5062797">
                <a:off x="6855499" y="3699484"/>
                <a:ext cx="17993" cy="67468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47624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507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400000" y="274890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Контроль (посещение, оценивание)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Проведение очной презентации без проектора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Проведение быстрых опросов, игр, выполнение учениками заданий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Сбор статистики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Организация дистанционного обучения</a:t>
            </a: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 err="1" smtClean="0"/>
              <a:t>Nearpod</a:t>
            </a:r>
            <a:r>
              <a:rPr lang="ru-RU" sz="4800" dirty="0" smtClean="0"/>
              <a:t>. </a:t>
            </a:r>
            <a:r>
              <a:rPr lang="ru-RU" sz="4800" dirty="0"/>
              <a:t>Возможности для учителя: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2261517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 err="1" smtClean="0"/>
              <a:t>Nearpod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D9C72B-67CC-49D7-871B-0B6A38BF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389" y="2895900"/>
            <a:ext cx="11714813" cy="5857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938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 err="1" smtClean="0"/>
              <a:t>Nearpod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3B01-065B-410E-A356-3FFEAA07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75" y="3045801"/>
            <a:ext cx="12449730" cy="5633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28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 err="1" smtClean="0"/>
              <a:t>Nearpod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029E21-E3C9-4B9C-B9C5-0781F08C3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675" y="3021636"/>
            <a:ext cx="12730948" cy="5792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38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 err="1" smtClean="0"/>
              <a:t>Nearpod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029E21-E3C9-4B9C-B9C5-0781F08C3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675" y="3021636"/>
            <a:ext cx="12730948" cy="579258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11022A-A52E-4867-97A5-38587ED62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226" y="4292854"/>
            <a:ext cx="9818682" cy="47940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484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400000" y="274890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r>
              <a:rPr lang="ru-RU" sz="4800" dirty="0"/>
              <a:t>На уроке английского языка учитель сообщает ученикам, что они попали в логово злой ведьмы. При этом сам учитель может быть одет в костюм, класс можно украсить, включить музыку (это создание истории и </a:t>
            </a:r>
            <a:r>
              <a:rPr lang="ru-RU" sz="4800" dirty="0" smtClean="0"/>
              <a:t>обстановки – </a:t>
            </a:r>
            <a:r>
              <a:rPr lang="ru-RU" sz="4800" dirty="0" err="1" smtClean="0"/>
              <a:t>сеттинг</a:t>
            </a:r>
            <a:r>
              <a:rPr lang="ru-RU" sz="4800" dirty="0" smtClean="0"/>
              <a:t>). </a:t>
            </a:r>
            <a:endParaRPr lang="ru-RU" sz="4800" dirty="0"/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Пример игрофикации</a:t>
            </a:r>
            <a:endParaRPr sz="6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 err="1" smtClean="0"/>
              <a:t>Nearpod</a:t>
            </a:r>
            <a:r>
              <a:rPr lang="ru-RU" sz="4800" dirty="0" smtClean="0"/>
              <a:t>. 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029E21-E3C9-4B9C-B9C5-0781F08C3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675" y="3021636"/>
            <a:ext cx="12730948" cy="579258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09A2ED-4D3D-41BD-944D-927264A42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09" y="3776477"/>
            <a:ext cx="9349238" cy="46180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0517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257206" y="1120200"/>
            <a:ext cx="1022329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9600" dirty="0"/>
              <a:t>Р</a:t>
            </a:r>
            <a:r>
              <a:rPr lang="ru-RU" sz="9600" dirty="0" smtClean="0"/>
              <a:t>ежимы </a:t>
            </a:r>
            <a:r>
              <a:rPr lang="ru-RU" sz="9600" dirty="0"/>
              <a:t>работы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1479749" y="4366684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4400" dirty="0"/>
              <a:t>Управляемый учителем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400" dirty="0"/>
              <a:t>Управляемый учеником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sz="4400" dirty="0"/>
              <a:t>Управляемый учителем с трансляцией в </a:t>
            </a:r>
            <a:r>
              <a:rPr lang="en-US" sz="4400" dirty="0" smtClean="0"/>
              <a:t>Zoom</a:t>
            </a:r>
            <a:r>
              <a:rPr lang="en" sz="4400" dirty="0" smtClean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4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2125BF-06F1-4BB8-A362-FD73A4AC6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897" y="3833243"/>
            <a:ext cx="5316912" cy="5210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639843" y="3381677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имеется как платный, так и бесплатный функционал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доступна на любых гаджетах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проста в использовании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удобна при отсутствии технического оснащения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может использоваться при онлайн обучении</a:t>
            </a: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 err="1" smtClean="0"/>
              <a:t>Nearpod</a:t>
            </a:r>
            <a:r>
              <a:rPr lang="ru-RU" sz="4800" dirty="0" smtClean="0"/>
              <a:t>. Преимущества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1430140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p28"/>
          <p:cNvSpPr txBox="1"/>
          <p:nvPr/>
        </p:nvSpPr>
        <p:spPr>
          <a:xfrm flipH="1">
            <a:off x="11843300" y="3794375"/>
            <a:ext cx="5322000" cy="51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 err="1" smtClean="0">
                <a:latin typeface="Questrial"/>
                <a:ea typeface="Questrial"/>
                <a:cs typeface="Questrial"/>
                <a:sym typeface="Questrial"/>
              </a:rPr>
              <a:t>Сеттинг</a:t>
            </a:r>
            <a:endParaRPr sz="8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37" name="Google Shape;3237;p28"/>
          <p:cNvSpPr txBox="1"/>
          <p:nvPr/>
        </p:nvSpPr>
        <p:spPr>
          <a:xfrm flipH="1">
            <a:off x="1144200" y="2422500"/>
            <a:ext cx="2614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#1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238" name="Google Shape;3238;p28"/>
          <p:cNvSpPr txBox="1"/>
          <p:nvPr/>
        </p:nvSpPr>
        <p:spPr>
          <a:xfrm flipH="1">
            <a:off x="1144200" y="4653643"/>
            <a:ext cx="2614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</a:t>
            </a:r>
            <a:r>
              <a:rPr lang="en" sz="3800" b="1" dirty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2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239" name="Google Shape;3239;p28"/>
          <p:cNvSpPr txBox="1"/>
          <p:nvPr/>
        </p:nvSpPr>
        <p:spPr>
          <a:xfrm flipH="1">
            <a:off x="1144200" y="6797572"/>
            <a:ext cx="2614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</a:t>
            </a:r>
            <a:r>
              <a:rPr lang="en" sz="3800" b="1" dirty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3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240" name="Google Shape;3240;p28"/>
          <p:cNvSpPr txBox="1"/>
          <p:nvPr/>
        </p:nvSpPr>
        <p:spPr>
          <a:xfrm flipH="1">
            <a:off x="806550" y="3208275"/>
            <a:ext cx="96483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atin typeface="Questrial"/>
                <a:ea typeface="Questrial"/>
                <a:cs typeface="Questrial"/>
                <a:sym typeface="Questrial"/>
              </a:rPr>
              <a:t>Создание героев, </a:t>
            </a:r>
            <a:r>
              <a:rPr lang="ru-RU" sz="4800" dirty="0" err="1" smtClean="0">
                <a:latin typeface="Questrial"/>
                <a:ea typeface="Questrial"/>
                <a:cs typeface="Questrial"/>
                <a:sym typeface="Questrial"/>
              </a:rPr>
              <a:t>аватаров</a:t>
            </a:r>
            <a:endParaRPr sz="48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41" name="Google Shape;3241;p28"/>
          <p:cNvSpPr txBox="1"/>
          <p:nvPr/>
        </p:nvSpPr>
        <p:spPr>
          <a:xfrm flipH="1">
            <a:off x="806550" y="5364030"/>
            <a:ext cx="96483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latin typeface="Questrial"/>
                <a:ea typeface="Questrial"/>
                <a:cs typeface="Questrial"/>
                <a:sym typeface="Questrial"/>
              </a:rPr>
              <a:t>Запись видео, анимированные персонажи</a:t>
            </a:r>
            <a:endParaRPr sz="4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42" name="Google Shape;3242;p28"/>
          <p:cNvSpPr txBox="1"/>
          <p:nvPr/>
        </p:nvSpPr>
        <p:spPr>
          <a:xfrm flipH="1">
            <a:off x="806550" y="7748384"/>
            <a:ext cx="96483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latin typeface="Questrial"/>
                <a:ea typeface="Questrial"/>
                <a:cs typeface="Questrial"/>
                <a:sym typeface="Questrial"/>
              </a:rPr>
              <a:t>Истории, живые книги, </a:t>
            </a:r>
            <a:r>
              <a:rPr lang="ru-RU" sz="4400" dirty="0" err="1" smtClean="0">
                <a:latin typeface="Questrial"/>
                <a:ea typeface="Questrial"/>
                <a:cs typeface="Questrial"/>
                <a:sym typeface="Questrial"/>
              </a:rPr>
              <a:t>сторителлинг</a:t>
            </a:r>
            <a:endParaRPr sz="4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43" name="Google Shape;3243;p28"/>
          <p:cNvSpPr/>
          <p:nvPr/>
        </p:nvSpPr>
        <p:spPr>
          <a:xfrm>
            <a:off x="843859" y="810000"/>
            <a:ext cx="16686527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4" name="Google Shape;3244;p28"/>
          <p:cNvSpPr/>
          <p:nvPr/>
        </p:nvSpPr>
        <p:spPr>
          <a:xfrm>
            <a:off x="806525" y="810000"/>
            <a:ext cx="16686527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5" name="Google Shape;3245;p28"/>
          <p:cNvSpPr txBox="1"/>
          <p:nvPr/>
        </p:nvSpPr>
        <p:spPr>
          <a:xfrm>
            <a:off x="843850" y="663000"/>
            <a:ext cx="166866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Отдельные сервисы</a:t>
            </a:r>
            <a:endParaRPr sz="8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3893633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639843" y="3381677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4800" dirty="0"/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 smtClean="0"/>
              <a:t>Игра на бумаге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055" y="2748900"/>
            <a:ext cx="8890575" cy="62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5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639843" y="3381677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4800" dirty="0"/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 smtClean="0"/>
              <a:t>Игра на бумаге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69" y="3042897"/>
            <a:ext cx="7686999" cy="5421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842" y="3020504"/>
            <a:ext cx="7679142" cy="546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62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639843" y="3381677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4800" dirty="0"/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 smtClean="0"/>
              <a:t>Игра на бумаге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27" y="2748900"/>
            <a:ext cx="8874844" cy="62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5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789744" y="2562634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algn="ctr"/>
            <a:r>
              <a:rPr lang="ru-RU" sz="13800" dirty="0" smtClean="0"/>
              <a:t>Это серьезно!</a:t>
            </a: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931764" y="1120200"/>
            <a:ext cx="9368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Игрофикация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309696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400000" y="274890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r>
              <a:rPr lang="ru-RU" sz="4800" dirty="0" smtClean="0"/>
              <a:t>Чтобы </a:t>
            </a:r>
            <a:r>
              <a:rPr lang="ru-RU" sz="4800" dirty="0"/>
              <a:t>выбраться из логова, нужно объединиться в команды и собрать магические фишки (это баллы). Например, при наборе баллов будет постепенно открываться </a:t>
            </a:r>
            <a:r>
              <a:rPr lang="ru-RU" sz="4800" dirty="0" err="1"/>
              <a:t>пазл</a:t>
            </a:r>
            <a:r>
              <a:rPr lang="ru-RU" sz="4800" dirty="0"/>
              <a:t> – дверь. </a:t>
            </a:r>
            <a:endParaRPr lang="ru-RU" sz="4800" dirty="0" smtClean="0"/>
          </a:p>
          <a:p>
            <a:endParaRPr lang="ru-RU" sz="4800" dirty="0"/>
          </a:p>
          <a:p>
            <a:r>
              <a:rPr lang="ru-RU" sz="4800" dirty="0" smtClean="0"/>
              <a:t>Динамика – спасение</a:t>
            </a:r>
          </a:p>
          <a:p>
            <a:r>
              <a:rPr lang="ru-RU" sz="4800" dirty="0" smtClean="0"/>
              <a:t>Механика – выдача заданий и сбор фишек</a:t>
            </a:r>
            <a:endParaRPr lang="ru-RU" sz="4800" dirty="0"/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Пример игрофикации</a:t>
            </a:r>
            <a:endParaRPr sz="6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375473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400000" y="274890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r>
              <a:rPr lang="ru-RU" sz="4800" dirty="0" smtClean="0"/>
              <a:t>В </a:t>
            </a:r>
            <a:r>
              <a:rPr lang="ru-RU" sz="4800" dirty="0"/>
              <a:t>ходе урока учитель дает задания с ограничением по времени или задания повышенного уровня сложности для капитанов команд (это ограничения). Всем, кто наберет определенное количество баллов в конце урока достанутся сладости (это награда). </a:t>
            </a:r>
            <a:endParaRPr lang="ru-RU" sz="4800" dirty="0" smtClean="0"/>
          </a:p>
          <a:p>
            <a:endParaRPr lang="ru-RU" sz="4800" dirty="0"/>
          </a:p>
          <a:p>
            <a:r>
              <a:rPr lang="ru-RU" sz="4800" dirty="0" smtClean="0"/>
              <a:t>Ограничения и награды – элементы механики</a:t>
            </a:r>
            <a:endParaRPr lang="ru-RU" sz="4800" dirty="0"/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Пример игрофикации</a:t>
            </a:r>
            <a:endParaRPr sz="6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154179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400000" y="274890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Регистрация учащихся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Отслеживание личного прогресса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Организация взаимодействия (общения) между учениками, учителем и учениками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Удобная форма представления учебного материала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Возможность проведения контроля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Привлечение родителей</a:t>
            </a: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Требования к платформе</a:t>
            </a:r>
            <a:endParaRPr sz="6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185238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p24"/>
          <p:cNvSpPr/>
          <p:nvPr/>
        </p:nvSpPr>
        <p:spPr>
          <a:xfrm>
            <a:off x="2612714" y="626700"/>
            <a:ext cx="13091851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p24"/>
          <p:cNvSpPr/>
          <p:nvPr/>
        </p:nvSpPr>
        <p:spPr>
          <a:xfrm>
            <a:off x="2583425" y="626700"/>
            <a:ext cx="13091851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24"/>
          <p:cNvSpPr txBox="1"/>
          <p:nvPr/>
        </p:nvSpPr>
        <p:spPr>
          <a:xfrm>
            <a:off x="2612707" y="479700"/>
            <a:ext cx="130908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ClassDojo</a:t>
            </a:r>
            <a:endParaRPr sz="72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140" name="Google Shape;3140;p24"/>
          <p:cNvSpPr txBox="1"/>
          <p:nvPr/>
        </p:nvSpPr>
        <p:spPr>
          <a:xfrm>
            <a:off x="13163916" y="4775426"/>
            <a:ext cx="3259500" cy="25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Для кого: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/>
              <a:t>учитель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/>
              <a:t>ученики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/>
              <a:t>родители</a:t>
            </a:r>
          </a:p>
        </p:txBody>
      </p:sp>
      <p:sp>
        <p:nvSpPr>
          <p:cNvPr id="3141" name="Google Shape;3141;p24"/>
          <p:cNvSpPr txBox="1"/>
          <p:nvPr/>
        </p:nvSpPr>
        <p:spPr>
          <a:xfrm>
            <a:off x="1962769" y="4789676"/>
            <a:ext cx="3631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/>
              <a:t>Веб-сервис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IOS</a:t>
            </a:r>
            <a:r>
              <a:rPr lang="ru-RU" sz="3600" b="1" dirty="0"/>
              <a:t>-приложение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Android-</a:t>
            </a:r>
            <a:r>
              <a:rPr lang="ru-RU" sz="3600" b="1" dirty="0"/>
              <a:t>приложение</a:t>
            </a:r>
          </a:p>
        </p:txBody>
      </p:sp>
      <p:sp>
        <p:nvSpPr>
          <p:cNvPr id="3142" name="Google Shape;3142;p24"/>
          <p:cNvSpPr txBox="1"/>
          <p:nvPr/>
        </p:nvSpPr>
        <p:spPr>
          <a:xfrm>
            <a:off x="7481284" y="3621623"/>
            <a:ext cx="4034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Бесплатный сервис</a:t>
            </a:r>
            <a:endParaRPr sz="36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143" name="Google Shape;3143;p24"/>
          <p:cNvSpPr txBox="1"/>
          <p:nvPr/>
        </p:nvSpPr>
        <p:spPr>
          <a:xfrm>
            <a:off x="7854301" y="6521738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Say hi!</a:t>
            </a:r>
            <a:endParaRPr sz="3600" b="1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grpSp>
        <p:nvGrpSpPr>
          <p:cNvPr id="3144" name="Google Shape;3144;p24" descr="Wave Gesture"/>
          <p:cNvGrpSpPr/>
          <p:nvPr/>
        </p:nvGrpSpPr>
        <p:grpSpPr>
          <a:xfrm>
            <a:off x="7971890" y="7151122"/>
            <a:ext cx="730210" cy="888324"/>
            <a:chOff x="588117" y="3661327"/>
            <a:chExt cx="644379" cy="783907"/>
          </a:xfrm>
        </p:grpSpPr>
        <p:sp>
          <p:nvSpPr>
            <p:cNvPr id="3145" name="Google Shape;3145;p24"/>
            <p:cNvSpPr/>
            <p:nvPr/>
          </p:nvSpPr>
          <p:spPr>
            <a:xfrm>
              <a:off x="588117" y="3696935"/>
              <a:ext cx="644379" cy="748299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1028662" y="3661327"/>
              <a:ext cx="119062" cy="146685"/>
            </a:xfrm>
            <a:custGeom>
              <a:avLst/>
              <a:gdLst/>
              <a:ahLst/>
              <a:cxnLst/>
              <a:rect l="l" t="t" r="r" b="b"/>
              <a:pathLst>
                <a:path w="119062" h="146685" extrusionOk="0">
                  <a:moveTo>
                    <a:pt x="55245" y="57150"/>
                  </a:moveTo>
                  <a:cubicBezTo>
                    <a:pt x="71438" y="73343"/>
                    <a:pt x="82867" y="93345"/>
                    <a:pt x="91440" y="114300"/>
                  </a:cubicBezTo>
                  <a:cubicBezTo>
                    <a:pt x="95250" y="124777"/>
                    <a:pt x="98108" y="136208"/>
                    <a:pt x="100013" y="146685"/>
                  </a:cubicBezTo>
                  <a:lnTo>
                    <a:pt x="119063" y="143828"/>
                  </a:lnTo>
                  <a:cubicBezTo>
                    <a:pt x="108585" y="80010"/>
                    <a:pt x="66675" y="26670"/>
                    <a:pt x="7620" y="0"/>
                  </a:cubicBezTo>
                  <a:lnTo>
                    <a:pt x="0" y="17145"/>
                  </a:lnTo>
                  <a:cubicBezTo>
                    <a:pt x="20955" y="27623"/>
                    <a:pt x="39052" y="40958"/>
                    <a:pt x="55245" y="57150"/>
                  </a:cubicBezTo>
                  <a:lnTo>
                    <a:pt x="55245" y="5715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1006755" y="3711810"/>
              <a:ext cx="88582" cy="106680"/>
            </a:xfrm>
            <a:custGeom>
              <a:avLst/>
              <a:gdLst/>
              <a:ahLst/>
              <a:cxnLst/>
              <a:rect l="l" t="t" r="r" b="b"/>
              <a:pathLst>
                <a:path w="88582" h="106680" extrusionOk="0">
                  <a:moveTo>
                    <a:pt x="38100" y="43815"/>
                  </a:moveTo>
                  <a:cubicBezTo>
                    <a:pt x="48577" y="55245"/>
                    <a:pt x="57150" y="68580"/>
                    <a:pt x="62865" y="83820"/>
                  </a:cubicBezTo>
                  <a:cubicBezTo>
                    <a:pt x="65722" y="91440"/>
                    <a:pt x="67628" y="99060"/>
                    <a:pt x="69532" y="106680"/>
                  </a:cubicBezTo>
                  <a:lnTo>
                    <a:pt x="88582" y="103823"/>
                  </a:lnTo>
                  <a:cubicBezTo>
                    <a:pt x="86678" y="95250"/>
                    <a:pt x="84772" y="85725"/>
                    <a:pt x="80962" y="78105"/>
                  </a:cubicBezTo>
                  <a:cubicBezTo>
                    <a:pt x="74295" y="60960"/>
                    <a:pt x="64770" y="44768"/>
                    <a:pt x="51435" y="31433"/>
                  </a:cubicBezTo>
                  <a:cubicBezTo>
                    <a:pt x="39052" y="18097"/>
                    <a:pt x="23813" y="7620"/>
                    <a:pt x="7620" y="0"/>
                  </a:cubicBezTo>
                  <a:lnTo>
                    <a:pt x="0" y="17145"/>
                  </a:lnTo>
                  <a:cubicBezTo>
                    <a:pt x="14288" y="23813"/>
                    <a:pt x="26670" y="32385"/>
                    <a:pt x="38100" y="43815"/>
                  </a:cubicBezTo>
                  <a:lnTo>
                    <a:pt x="38100" y="4381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34327" y="4196633"/>
              <a:ext cx="120015" cy="145732"/>
            </a:xfrm>
            <a:custGeom>
              <a:avLst/>
              <a:gdLst/>
              <a:ahLst/>
              <a:cxnLst/>
              <a:rect l="l" t="t" r="r" b="b"/>
              <a:pathLst>
                <a:path w="120015" h="145732" extrusionOk="0">
                  <a:moveTo>
                    <a:pt x="63817" y="89535"/>
                  </a:moveTo>
                  <a:cubicBezTo>
                    <a:pt x="48578" y="73342"/>
                    <a:pt x="35242" y="53340"/>
                    <a:pt x="27622" y="32385"/>
                  </a:cubicBezTo>
                  <a:cubicBezTo>
                    <a:pt x="23813" y="21907"/>
                    <a:pt x="20955" y="10477"/>
                    <a:pt x="19050" y="0"/>
                  </a:cubicBezTo>
                  <a:lnTo>
                    <a:pt x="0" y="2857"/>
                  </a:lnTo>
                  <a:cubicBezTo>
                    <a:pt x="1905" y="15240"/>
                    <a:pt x="5715" y="27623"/>
                    <a:pt x="10478" y="39052"/>
                  </a:cubicBezTo>
                  <a:cubicBezTo>
                    <a:pt x="28575" y="86677"/>
                    <a:pt x="65723" y="125730"/>
                    <a:pt x="112395" y="145732"/>
                  </a:cubicBezTo>
                  <a:lnTo>
                    <a:pt x="120015" y="128588"/>
                  </a:lnTo>
                  <a:cubicBezTo>
                    <a:pt x="98107" y="119063"/>
                    <a:pt x="79057" y="106680"/>
                    <a:pt x="63817" y="89535"/>
                  </a:cubicBezTo>
                  <a:lnTo>
                    <a:pt x="63817" y="8953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86715" y="4187108"/>
              <a:ext cx="88582" cy="106679"/>
            </a:xfrm>
            <a:custGeom>
              <a:avLst/>
              <a:gdLst/>
              <a:ahLst/>
              <a:cxnLst/>
              <a:rect l="l" t="t" r="r" b="b"/>
              <a:pathLst>
                <a:path w="88582" h="106679" extrusionOk="0">
                  <a:moveTo>
                    <a:pt x="50482" y="62865"/>
                  </a:moveTo>
                  <a:cubicBezTo>
                    <a:pt x="40005" y="51435"/>
                    <a:pt x="31432" y="38100"/>
                    <a:pt x="25717" y="22860"/>
                  </a:cubicBezTo>
                  <a:cubicBezTo>
                    <a:pt x="22860" y="15240"/>
                    <a:pt x="20955" y="7620"/>
                    <a:pt x="19050" y="0"/>
                  </a:cubicBezTo>
                  <a:lnTo>
                    <a:pt x="0" y="2857"/>
                  </a:lnTo>
                  <a:cubicBezTo>
                    <a:pt x="1905" y="11430"/>
                    <a:pt x="3810" y="20955"/>
                    <a:pt x="7620" y="28575"/>
                  </a:cubicBezTo>
                  <a:cubicBezTo>
                    <a:pt x="14288" y="45720"/>
                    <a:pt x="23813" y="61913"/>
                    <a:pt x="37147" y="75248"/>
                  </a:cubicBezTo>
                  <a:cubicBezTo>
                    <a:pt x="49530" y="88582"/>
                    <a:pt x="64770" y="99060"/>
                    <a:pt x="80962" y="106680"/>
                  </a:cubicBezTo>
                  <a:lnTo>
                    <a:pt x="88583" y="89535"/>
                  </a:lnTo>
                  <a:cubicBezTo>
                    <a:pt x="73342" y="82867"/>
                    <a:pt x="60960" y="73342"/>
                    <a:pt x="50482" y="62865"/>
                  </a:cubicBezTo>
                  <a:lnTo>
                    <a:pt x="50482" y="6286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0" name="Google Shape;3150;p24" descr="Thumbs up sign"/>
          <p:cNvSpPr/>
          <p:nvPr/>
        </p:nvSpPr>
        <p:spPr>
          <a:xfrm>
            <a:off x="9130340" y="7230805"/>
            <a:ext cx="834393" cy="730091"/>
          </a:xfrm>
          <a:custGeom>
            <a:avLst/>
            <a:gdLst/>
            <a:ahLst/>
            <a:cxnLst/>
            <a:rect l="l" t="t" r="r" b="b"/>
            <a:pathLst>
              <a:path w="762003" h="666750" extrusionOk="0">
                <a:moveTo>
                  <a:pt x="200025" y="600075"/>
                </a:moveTo>
                <a:lnTo>
                  <a:pt x="200025" y="590550"/>
                </a:lnTo>
                <a:lnTo>
                  <a:pt x="238125" y="590550"/>
                </a:lnTo>
                <a:cubicBezTo>
                  <a:pt x="305753" y="590550"/>
                  <a:pt x="310515" y="666750"/>
                  <a:pt x="438150" y="666750"/>
                </a:cubicBezTo>
                <a:lnTo>
                  <a:pt x="609600" y="666750"/>
                </a:lnTo>
                <a:cubicBezTo>
                  <a:pt x="641124" y="666656"/>
                  <a:pt x="666656" y="641124"/>
                  <a:pt x="666750" y="609600"/>
                </a:cubicBezTo>
                <a:cubicBezTo>
                  <a:pt x="666970" y="595450"/>
                  <a:pt x="661540" y="581797"/>
                  <a:pt x="651662" y="571662"/>
                </a:cubicBezTo>
                <a:cubicBezTo>
                  <a:pt x="651625" y="571625"/>
                  <a:pt x="651626" y="571564"/>
                  <a:pt x="651663" y="571528"/>
                </a:cubicBezTo>
                <a:cubicBezTo>
                  <a:pt x="651681" y="571510"/>
                  <a:pt x="651704" y="571500"/>
                  <a:pt x="651729" y="571500"/>
                </a:cubicBezTo>
                <a:lnTo>
                  <a:pt x="657225" y="571500"/>
                </a:lnTo>
                <a:cubicBezTo>
                  <a:pt x="688749" y="571406"/>
                  <a:pt x="714281" y="545874"/>
                  <a:pt x="714375" y="514350"/>
                </a:cubicBezTo>
                <a:cubicBezTo>
                  <a:pt x="714515" y="499446"/>
                  <a:pt x="708728" y="485097"/>
                  <a:pt x="698287" y="474459"/>
                </a:cubicBezTo>
                <a:cubicBezTo>
                  <a:pt x="698245" y="474428"/>
                  <a:pt x="698237" y="474368"/>
                  <a:pt x="698268" y="474326"/>
                </a:cubicBezTo>
                <a:cubicBezTo>
                  <a:pt x="698274" y="474318"/>
                  <a:pt x="698280" y="474313"/>
                  <a:pt x="698287" y="474307"/>
                </a:cubicBezTo>
                <a:cubicBezTo>
                  <a:pt x="728956" y="467569"/>
                  <a:pt x="748355" y="437244"/>
                  <a:pt x="741617" y="406577"/>
                </a:cubicBezTo>
                <a:cubicBezTo>
                  <a:pt x="739151" y="395353"/>
                  <a:pt x="733343" y="385141"/>
                  <a:pt x="724957" y="377285"/>
                </a:cubicBezTo>
                <a:cubicBezTo>
                  <a:pt x="724917" y="377260"/>
                  <a:pt x="724907" y="377206"/>
                  <a:pt x="724933" y="377166"/>
                </a:cubicBezTo>
                <a:cubicBezTo>
                  <a:pt x="724939" y="377157"/>
                  <a:pt x="724948" y="377149"/>
                  <a:pt x="724957" y="377142"/>
                </a:cubicBezTo>
                <a:cubicBezTo>
                  <a:pt x="747407" y="369096"/>
                  <a:pt x="762281" y="347696"/>
                  <a:pt x="762000" y="323850"/>
                </a:cubicBezTo>
                <a:cubicBezTo>
                  <a:pt x="761906" y="292326"/>
                  <a:pt x="736374" y="266794"/>
                  <a:pt x="704850" y="266700"/>
                </a:cubicBezTo>
                <a:lnTo>
                  <a:pt x="523875" y="266700"/>
                </a:lnTo>
                <a:cubicBezTo>
                  <a:pt x="508570" y="266434"/>
                  <a:pt x="496084" y="254364"/>
                  <a:pt x="495300" y="239077"/>
                </a:cubicBezTo>
                <a:cubicBezTo>
                  <a:pt x="496253" y="221933"/>
                  <a:pt x="523780" y="187757"/>
                  <a:pt x="523875" y="57798"/>
                </a:cubicBezTo>
                <a:cubicBezTo>
                  <a:pt x="524030" y="28109"/>
                  <a:pt x="501573" y="3177"/>
                  <a:pt x="472030" y="238"/>
                </a:cubicBezTo>
                <a:cubicBezTo>
                  <a:pt x="470249" y="76"/>
                  <a:pt x="468478" y="0"/>
                  <a:pt x="466725" y="0"/>
                </a:cubicBezTo>
                <a:cubicBezTo>
                  <a:pt x="435162" y="0"/>
                  <a:pt x="409575" y="25587"/>
                  <a:pt x="409575" y="57150"/>
                </a:cubicBezTo>
                <a:cubicBezTo>
                  <a:pt x="409575" y="174879"/>
                  <a:pt x="298133" y="251041"/>
                  <a:pt x="254899" y="276416"/>
                </a:cubicBezTo>
                <a:cubicBezTo>
                  <a:pt x="244458" y="282540"/>
                  <a:pt x="232570" y="285762"/>
                  <a:pt x="220466" y="285750"/>
                </a:cubicBezTo>
                <a:lnTo>
                  <a:pt x="200025" y="285750"/>
                </a:lnTo>
                <a:lnTo>
                  <a:pt x="200025" y="276225"/>
                </a:lnTo>
                <a:cubicBezTo>
                  <a:pt x="199957" y="255211"/>
                  <a:pt x="182939" y="238193"/>
                  <a:pt x="161925" y="238125"/>
                </a:cubicBezTo>
                <a:lnTo>
                  <a:pt x="0" y="238125"/>
                </a:lnTo>
                <a:lnTo>
                  <a:pt x="0" y="638175"/>
                </a:lnTo>
                <a:lnTo>
                  <a:pt x="161925" y="638175"/>
                </a:lnTo>
                <a:cubicBezTo>
                  <a:pt x="182939" y="638107"/>
                  <a:pt x="199957" y="621089"/>
                  <a:pt x="200025" y="600075"/>
                </a:cubicBezTo>
                <a:close/>
                <a:moveTo>
                  <a:pt x="220466" y="304800"/>
                </a:moveTo>
                <a:cubicBezTo>
                  <a:pt x="235987" y="304804"/>
                  <a:pt x="251228" y="300663"/>
                  <a:pt x="264614" y="292808"/>
                </a:cubicBezTo>
                <a:cubicBezTo>
                  <a:pt x="313925" y="263843"/>
                  <a:pt x="428625" y="182880"/>
                  <a:pt x="428625" y="57150"/>
                </a:cubicBezTo>
                <a:cubicBezTo>
                  <a:pt x="428625" y="36108"/>
                  <a:pt x="445683" y="19050"/>
                  <a:pt x="466725" y="19050"/>
                </a:cubicBezTo>
                <a:cubicBezTo>
                  <a:pt x="487767" y="19012"/>
                  <a:pt x="504856" y="36038"/>
                  <a:pt x="504895" y="57080"/>
                </a:cubicBezTo>
                <a:cubicBezTo>
                  <a:pt x="504896" y="57872"/>
                  <a:pt x="504873" y="58664"/>
                  <a:pt x="504825" y="59455"/>
                </a:cubicBezTo>
                <a:cubicBezTo>
                  <a:pt x="504587" y="152400"/>
                  <a:pt x="490033" y="193405"/>
                  <a:pt x="482213" y="215408"/>
                </a:cubicBezTo>
                <a:cubicBezTo>
                  <a:pt x="479153" y="222621"/>
                  <a:pt x="477144" y="230236"/>
                  <a:pt x="476250" y="238020"/>
                </a:cubicBezTo>
                <a:cubicBezTo>
                  <a:pt x="476212" y="238699"/>
                  <a:pt x="476212" y="239379"/>
                  <a:pt x="476250" y="240059"/>
                </a:cubicBezTo>
                <a:cubicBezTo>
                  <a:pt x="477667" y="265430"/>
                  <a:pt x="498466" y="285384"/>
                  <a:pt x="523875" y="285750"/>
                </a:cubicBezTo>
                <a:lnTo>
                  <a:pt x="704793" y="285750"/>
                </a:lnTo>
                <a:cubicBezTo>
                  <a:pt x="725876" y="285886"/>
                  <a:pt x="742909" y="302994"/>
                  <a:pt x="742950" y="324079"/>
                </a:cubicBezTo>
                <a:cubicBezTo>
                  <a:pt x="743142" y="339830"/>
                  <a:pt x="733301" y="353961"/>
                  <a:pt x="718461" y="359245"/>
                </a:cubicBezTo>
                <a:cubicBezTo>
                  <a:pt x="708551" y="362778"/>
                  <a:pt x="703381" y="373675"/>
                  <a:pt x="706914" y="383585"/>
                </a:cubicBezTo>
                <a:cubicBezTo>
                  <a:pt x="707938" y="386460"/>
                  <a:pt x="709638" y="389045"/>
                  <a:pt x="711870" y="391125"/>
                </a:cubicBezTo>
                <a:cubicBezTo>
                  <a:pt x="720324" y="398998"/>
                  <a:pt x="724749" y="410284"/>
                  <a:pt x="723900" y="421805"/>
                </a:cubicBezTo>
                <a:cubicBezTo>
                  <a:pt x="722063" y="438580"/>
                  <a:pt x="709736" y="452316"/>
                  <a:pt x="693258" y="455952"/>
                </a:cubicBezTo>
                <a:cubicBezTo>
                  <a:pt x="683103" y="458702"/>
                  <a:pt x="677100" y="469164"/>
                  <a:pt x="679851" y="479320"/>
                </a:cubicBezTo>
                <a:cubicBezTo>
                  <a:pt x="680710" y="482493"/>
                  <a:pt x="682376" y="485389"/>
                  <a:pt x="684686" y="487728"/>
                </a:cubicBezTo>
                <a:cubicBezTo>
                  <a:pt x="691609" y="494825"/>
                  <a:pt x="695435" y="504378"/>
                  <a:pt x="695325" y="514293"/>
                </a:cubicBezTo>
                <a:cubicBezTo>
                  <a:pt x="695216" y="535299"/>
                  <a:pt x="678231" y="552309"/>
                  <a:pt x="657225" y="552450"/>
                </a:cubicBezTo>
                <a:lnTo>
                  <a:pt x="651510" y="552450"/>
                </a:lnTo>
                <a:cubicBezTo>
                  <a:pt x="640989" y="552457"/>
                  <a:pt x="632466" y="560991"/>
                  <a:pt x="632472" y="571512"/>
                </a:cubicBezTo>
                <a:cubicBezTo>
                  <a:pt x="632475" y="576494"/>
                  <a:pt x="634431" y="581277"/>
                  <a:pt x="637918" y="584835"/>
                </a:cubicBezTo>
                <a:cubicBezTo>
                  <a:pt x="644350" y="591433"/>
                  <a:pt x="647872" y="600330"/>
                  <a:pt x="647700" y="609543"/>
                </a:cubicBezTo>
                <a:cubicBezTo>
                  <a:pt x="647591" y="630548"/>
                  <a:pt x="630606" y="647559"/>
                  <a:pt x="609600" y="647700"/>
                </a:cubicBezTo>
                <a:lnTo>
                  <a:pt x="438150" y="647700"/>
                </a:lnTo>
                <a:cubicBezTo>
                  <a:pt x="370837" y="647700"/>
                  <a:pt x="342824" y="625793"/>
                  <a:pt x="315725" y="604704"/>
                </a:cubicBezTo>
                <a:cubicBezTo>
                  <a:pt x="294799" y="588378"/>
                  <a:pt x="273167" y="571500"/>
                  <a:pt x="238125" y="571500"/>
                </a:cubicBezTo>
                <a:lnTo>
                  <a:pt x="200025" y="571500"/>
                </a:lnTo>
                <a:lnTo>
                  <a:pt x="200025" y="304800"/>
                </a:lnTo>
                <a:close/>
                <a:moveTo>
                  <a:pt x="19050" y="257175"/>
                </a:moveTo>
                <a:lnTo>
                  <a:pt x="161925" y="257175"/>
                </a:lnTo>
                <a:cubicBezTo>
                  <a:pt x="172411" y="257258"/>
                  <a:pt x="180892" y="265739"/>
                  <a:pt x="180975" y="276225"/>
                </a:cubicBezTo>
                <a:lnTo>
                  <a:pt x="180975" y="600018"/>
                </a:lnTo>
                <a:cubicBezTo>
                  <a:pt x="180928" y="610529"/>
                  <a:pt x="172436" y="619047"/>
                  <a:pt x="161925" y="619125"/>
                </a:cubicBezTo>
                <a:lnTo>
                  <a:pt x="19050" y="619125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24" descr="Peace Gesture"/>
          <p:cNvSpPr/>
          <p:nvPr/>
        </p:nvSpPr>
        <p:spPr>
          <a:xfrm>
            <a:off x="10392424" y="7163598"/>
            <a:ext cx="501794" cy="862804"/>
          </a:xfrm>
          <a:custGeom>
            <a:avLst/>
            <a:gdLst/>
            <a:ahLst/>
            <a:cxnLst/>
            <a:rect l="l" t="t" r="r" b="b"/>
            <a:pathLst>
              <a:path w="455142" h="782589" extrusionOk="0">
                <a:moveTo>
                  <a:pt x="418376" y="382311"/>
                </a:moveTo>
                <a:lnTo>
                  <a:pt x="418376" y="322304"/>
                </a:lnTo>
                <a:cubicBezTo>
                  <a:pt x="418373" y="302768"/>
                  <a:pt x="419998" y="283266"/>
                  <a:pt x="423234" y="264001"/>
                </a:cubicBezTo>
                <a:lnTo>
                  <a:pt x="451656" y="94675"/>
                </a:lnTo>
                <a:cubicBezTo>
                  <a:pt x="454281" y="80703"/>
                  <a:pt x="451920" y="66254"/>
                  <a:pt x="444989" y="53841"/>
                </a:cubicBezTo>
                <a:cubicBezTo>
                  <a:pt x="436343" y="38953"/>
                  <a:pt x="421489" y="28715"/>
                  <a:pt x="404498" y="25933"/>
                </a:cubicBezTo>
                <a:lnTo>
                  <a:pt x="402593" y="25628"/>
                </a:lnTo>
                <a:cubicBezTo>
                  <a:pt x="371171" y="20523"/>
                  <a:pt x="341508" y="41705"/>
                  <a:pt x="336137" y="73082"/>
                </a:cubicBezTo>
                <a:lnTo>
                  <a:pt x="305181" y="257762"/>
                </a:lnTo>
                <a:cubicBezTo>
                  <a:pt x="304349" y="262797"/>
                  <a:pt x="299988" y="266485"/>
                  <a:pt x="294884" y="266468"/>
                </a:cubicBezTo>
                <a:lnTo>
                  <a:pt x="293313" y="266468"/>
                </a:lnTo>
                <a:cubicBezTo>
                  <a:pt x="288203" y="266480"/>
                  <a:pt x="283838" y="262785"/>
                  <a:pt x="283007" y="257743"/>
                </a:cubicBezTo>
                <a:lnTo>
                  <a:pt x="248107" y="48288"/>
                </a:lnTo>
                <a:cubicBezTo>
                  <a:pt x="242816" y="16842"/>
                  <a:pt x="213088" y="-4403"/>
                  <a:pt x="181623" y="778"/>
                </a:cubicBezTo>
                <a:lnTo>
                  <a:pt x="180842" y="911"/>
                </a:lnTo>
                <a:cubicBezTo>
                  <a:pt x="169219" y="2670"/>
                  <a:pt x="158389" y="7865"/>
                  <a:pt x="149743" y="15827"/>
                </a:cubicBezTo>
                <a:cubicBezTo>
                  <a:pt x="135582" y="29061"/>
                  <a:pt x="128994" y="48509"/>
                  <a:pt x="132197" y="67624"/>
                </a:cubicBezTo>
                <a:lnTo>
                  <a:pt x="157715" y="220681"/>
                </a:lnTo>
                <a:cubicBezTo>
                  <a:pt x="127727" y="221356"/>
                  <a:pt x="103091" y="244565"/>
                  <a:pt x="100632" y="274460"/>
                </a:cubicBezTo>
                <a:cubicBezTo>
                  <a:pt x="89835" y="264349"/>
                  <a:pt x="75599" y="258720"/>
                  <a:pt x="60808" y="258715"/>
                </a:cubicBezTo>
                <a:lnTo>
                  <a:pt x="58903" y="258715"/>
                </a:lnTo>
                <a:cubicBezTo>
                  <a:pt x="26549" y="258715"/>
                  <a:pt x="320" y="284940"/>
                  <a:pt x="314" y="317293"/>
                </a:cubicBezTo>
                <a:lnTo>
                  <a:pt x="314" y="347707"/>
                </a:lnTo>
                <a:lnTo>
                  <a:pt x="0" y="347707"/>
                </a:lnTo>
                <a:cubicBezTo>
                  <a:pt x="0" y="351193"/>
                  <a:pt x="171" y="354889"/>
                  <a:pt x="314" y="358584"/>
                </a:cubicBezTo>
                <a:lnTo>
                  <a:pt x="314" y="364442"/>
                </a:lnTo>
                <a:cubicBezTo>
                  <a:pt x="323" y="368147"/>
                  <a:pt x="683" y="371844"/>
                  <a:pt x="1391" y="375482"/>
                </a:cubicBezTo>
                <a:cubicBezTo>
                  <a:pt x="8058" y="451272"/>
                  <a:pt x="39576" y="555561"/>
                  <a:pt x="100384" y="599957"/>
                </a:cubicBezTo>
                <a:lnTo>
                  <a:pt x="100384" y="781018"/>
                </a:lnTo>
                <a:lnTo>
                  <a:pt x="119434" y="781018"/>
                </a:lnTo>
                <a:lnTo>
                  <a:pt x="119434" y="589918"/>
                </a:lnTo>
                <a:lnTo>
                  <a:pt x="115214" y="587061"/>
                </a:lnTo>
                <a:cubicBezTo>
                  <a:pt x="67361" y="555028"/>
                  <a:pt x="38119" y="478933"/>
                  <a:pt x="25832" y="412753"/>
                </a:cubicBezTo>
                <a:cubicBezTo>
                  <a:pt x="35559" y="419450"/>
                  <a:pt x="47093" y="423031"/>
                  <a:pt x="58903" y="423021"/>
                </a:cubicBezTo>
                <a:lnTo>
                  <a:pt x="60808" y="423021"/>
                </a:lnTo>
                <a:cubicBezTo>
                  <a:pt x="77322" y="423014"/>
                  <a:pt x="93060" y="416009"/>
                  <a:pt x="104118" y="403742"/>
                </a:cubicBezTo>
                <a:cubicBezTo>
                  <a:pt x="108956" y="416920"/>
                  <a:pt x="118385" y="427912"/>
                  <a:pt x="130673" y="434699"/>
                </a:cubicBezTo>
                <a:cubicBezTo>
                  <a:pt x="139462" y="457800"/>
                  <a:pt x="161593" y="473083"/>
                  <a:pt x="186309" y="473122"/>
                </a:cubicBezTo>
                <a:lnTo>
                  <a:pt x="243459" y="473122"/>
                </a:lnTo>
                <a:cubicBezTo>
                  <a:pt x="243504" y="473106"/>
                  <a:pt x="243552" y="473130"/>
                  <a:pt x="243569" y="473175"/>
                </a:cubicBezTo>
                <a:cubicBezTo>
                  <a:pt x="243585" y="473220"/>
                  <a:pt x="243561" y="473268"/>
                  <a:pt x="243516" y="473284"/>
                </a:cubicBezTo>
                <a:cubicBezTo>
                  <a:pt x="219316" y="491238"/>
                  <a:pt x="205057" y="519600"/>
                  <a:pt x="205083" y="549732"/>
                </a:cubicBezTo>
                <a:lnTo>
                  <a:pt x="224133" y="549732"/>
                </a:lnTo>
                <a:cubicBezTo>
                  <a:pt x="224043" y="507648"/>
                  <a:pt x="258087" y="473460"/>
                  <a:pt x="300171" y="473370"/>
                </a:cubicBezTo>
                <a:cubicBezTo>
                  <a:pt x="300180" y="473370"/>
                  <a:pt x="300190" y="473370"/>
                  <a:pt x="300199" y="473370"/>
                </a:cubicBezTo>
                <a:lnTo>
                  <a:pt x="300199" y="454320"/>
                </a:lnTo>
                <a:lnTo>
                  <a:pt x="300142" y="454320"/>
                </a:lnTo>
                <a:lnTo>
                  <a:pt x="300142" y="454082"/>
                </a:lnTo>
                <a:lnTo>
                  <a:pt x="188119" y="454082"/>
                </a:lnTo>
                <a:cubicBezTo>
                  <a:pt x="166823" y="454447"/>
                  <a:pt x="148663" y="438730"/>
                  <a:pt x="145971" y="417601"/>
                </a:cubicBezTo>
                <a:cubicBezTo>
                  <a:pt x="143756" y="395301"/>
                  <a:pt x="160038" y="375428"/>
                  <a:pt x="182338" y="373214"/>
                </a:cubicBezTo>
                <a:cubicBezTo>
                  <a:pt x="183658" y="373082"/>
                  <a:pt x="184983" y="373016"/>
                  <a:pt x="186309" y="373015"/>
                </a:cubicBezTo>
                <a:lnTo>
                  <a:pt x="349949" y="373015"/>
                </a:lnTo>
                <a:cubicBezTo>
                  <a:pt x="395849" y="373015"/>
                  <a:pt x="436102" y="416011"/>
                  <a:pt x="436102" y="465026"/>
                </a:cubicBezTo>
                <a:cubicBezTo>
                  <a:pt x="436102" y="512794"/>
                  <a:pt x="407803" y="563134"/>
                  <a:pt x="362283" y="596347"/>
                </a:cubicBezTo>
                <a:cubicBezTo>
                  <a:pt x="359521" y="598348"/>
                  <a:pt x="351606" y="602462"/>
                  <a:pt x="345824" y="605463"/>
                </a:cubicBezTo>
                <a:cubicBezTo>
                  <a:pt x="342062" y="607368"/>
                  <a:pt x="338652" y="609197"/>
                  <a:pt x="336499" y="610425"/>
                </a:cubicBezTo>
                <a:lnTo>
                  <a:pt x="331737" y="613169"/>
                </a:lnTo>
                <a:lnTo>
                  <a:pt x="331737" y="782590"/>
                </a:lnTo>
                <a:lnTo>
                  <a:pt x="350787" y="782590"/>
                </a:lnTo>
                <a:lnTo>
                  <a:pt x="350787" y="624370"/>
                </a:lnTo>
                <a:lnTo>
                  <a:pt x="354597" y="622370"/>
                </a:lnTo>
                <a:cubicBezTo>
                  <a:pt x="361095" y="619211"/>
                  <a:pt x="367399" y="615668"/>
                  <a:pt x="373475" y="611759"/>
                </a:cubicBezTo>
                <a:cubicBezTo>
                  <a:pt x="423853" y="574992"/>
                  <a:pt x="455143" y="518766"/>
                  <a:pt x="455143" y="465074"/>
                </a:cubicBezTo>
                <a:cubicBezTo>
                  <a:pt x="454819" y="433598"/>
                  <a:pt x="441515" y="403652"/>
                  <a:pt x="418376" y="382311"/>
                </a:cubicBezTo>
                <a:close/>
                <a:moveTo>
                  <a:pt x="100336" y="364442"/>
                </a:moveTo>
                <a:cubicBezTo>
                  <a:pt x="100310" y="386262"/>
                  <a:pt x="82627" y="403944"/>
                  <a:pt x="60808" y="403971"/>
                </a:cubicBezTo>
                <a:lnTo>
                  <a:pt x="58903" y="403971"/>
                </a:lnTo>
                <a:cubicBezTo>
                  <a:pt x="40384" y="403913"/>
                  <a:pt x="24381" y="391021"/>
                  <a:pt x="20384" y="372939"/>
                </a:cubicBezTo>
                <a:cubicBezTo>
                  <a:pt x="19939" y="367859"/>
                  <a:pt x="19622" y="362928"/>
                  <a:pt x="19431" y="358146"/>
                </a:cubicBezTo>
                <a:lnTo>
                  <a:pt x="19431" y="317303"/>
                </a:lnTo>
                <a:cubicBezTo>
                  <a:pt x="19452" y="295497"/>
                  <a:pt x="37107" y="277817"/>
                  <a:pt x="58912" y="277765"/>
                </a:cubicBezTo>
                <a:lnTo>
                  <a:pt x="60817" y="277765"/>
                </a:lnTo>
                <a:cubicBezTo>
                  <a:pt x="82637" y="277791"/>
                  <a:pt x="100319" y="295474"/>
                  <a:pt x="100346" y="317293"/>
                </a:cubicBezTo>
                <a:close/>
                <a:moveTo>
                  <a:pt x="186309" y="353965"/>
                </a:moveTo>
                <a:cubicBezTo>
                  <a:pt x="156029" y="354004"/>
                  <a:pt x="130583" y="376727"/>
                  <a:pt x="127130" y="406809"/>
                </a:cubicBezTo>
                <a:cubicBezTo>
                  <a:pt x="122146" y="400056"/>
                  <a:pt x="119453" y="391886"/>
                  <a:pt x="119444" y="383492"/>
                </a:cubicBezTo>
                <a:lnTo>
                  <a:pt x="119444" y="279203"/>
                </a:lnTo>
                <a:cubicBezTo>
                  <a:pt x="119464" y="257379"/>
                  <a:pt x="137149" y="239691"/>
                  <a:pt x="158972" y="239665"/>
                </a:cubicBezTo>
                <a:lnTo>
                  <a:pt x="160877" y="239665"/>
                </a:lnTo>
                <a:cubicBezTo>
                  <a:pt x="182697" y="239691"/>
                  <a:pt x="200379" y="257374"/>
                  <a:pt x="200406" y="279193"/>
                </a:cubicBezTo>
                <a:lnTo>
                  <a:pt x="200406" y="353965"/>
                </a:lnTo>
                <a:close/>
                <a:moveTo>
                  <a:pt x="219456" y="353965"/>
                </a:moveTo>
                <a:lnTo>
                  <a:pt x="219456" y="279203"/>
                </a:lnTo>
                <a:cubicBezTo>
                  <a:pt x="219434" y="253226"/>
                  <a:pt x="202326" y="230359"/>
                  <a:pt x="177413" y="223005"/>
                </a:cubicBezTo>
                <a:lnTo>
                  <a:pt x="150990" y="64500"/>
                </a:lnTo>
                <a:cubicBezTo>
                  <a:pt x="147477" y="43385"/>
                  <a:pt x="161746" y="23420"/>
                  <a:pt x="182861" y="19907"/>
                </a:cubicBezTo>
                <a:cubicBezTo>
                  <a:pt x="182867" y="19906"/>
                  <a:pt x="182873" y="19905"/>
                  <a:pt x="182880" y="19904"/>
                </a:cubicBezTo>
                <a:lnTo>
                  <a:pt x="184718" y="19599"/>
                </a:lnTo>
                <a:cubicBezTo>
                  <a:pt x="205809" y="16139"/>
                  <a:pt x="225729" y="30376"/>
                  <a:pt x="229286" y="51451"/>
                </a:cubicBezTo>
                <a:lnTo>
                  <a:pt x="264224" y="260915"/>
                </a:lnTo>
                <a:cubicBezTo>
                  <a:pt x="266566" y="275153"/>
                  <a:pt x="278893" y="285589"/>
                  <a:pt x="293322" y="285547"/>
                </a:cubicBezTo>
                <a:lnTo>
                  <a:pt x="294894" y="285547"/>
                </a:lnTo>
                <a:cubicBezTo>
                  <a:pt x="309312" y="285590"/>
                  <a:pt x="321634" y="275169"/>
                  <a:pt x="323983" y="260944"/>
                </a:cubicBezTo>
                <a:lnTo>
                  <a:pt x="354987" y="76225"/>
                </a:lnTo>
                <a:cubicBezTo>
                  <a:pt x="358549" y="55191"/>
                  <a:pt x="378422" y="40977"/>
                  <a:pt x="399479" y="44402"/>
                </a:cubicBezTo>
                <a:lnTo>
                  <a:pt x="401336" y="44707"/>
                </a:lnTo>
                <a:cubicBezTo>
                  <a:pt x="422452" y="48215"/>
                  <a:pt x="436725" y="68178"/>
                  <a:pt x="433216" y="89293"/>
                </a:cubicBezTo>
                <a:cubicBezTo>
                  <a:pt x="433213" y="89312"/>
                  <a:pt x="433209" y="89332"/>
                  <a:pt x="433207" y="89351"/>
                </a:cubicBezTo>
                <a:lnTo>
                  <a:pt x="404432" y="260801"/>
                </a:lnTo>
                <a:cubicBezTo>
                  <a:pt x="401024" y="281121"/>
                  <a:pt x="399310" y="301690"/>
                  <a:pt x="399307" y="322294"/>
                </a:cubicBezTo>
                <a:lnTo>
                  <a:pt x="399307" y="367909"/>
                </a:lnTo>
                <a:cubicBezTo>
                  <a:pt x="384404" y="358914"/>
                  <a:pt x="367355" y="354097"/>
                  <a:pt x="349949" y="353965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2" name="Google Shape;3152;p24"/>
          <p:cNvGrpSpPr/>
          <p:nvPr/>
        </p:nvGrpSpPr>
        <p:grpSpPr>
          <a:xfrm>
            <a:off x="7971920" y="8351224"/>
            <a:ext cx="1475346" cy="701418"/>
            <a:chOff x="6029041" y="1395138"/>
            <a:chExt cx="1655646" cy="787225"/>
          </a:xfrm>
        </p:grpSpPr>
        <p:sp>
          <p:nvSpPr>
            <p:cNvPr id="3153" name="Google Shape;3153;p24" descr="Raised hand"/>
            <p:cNvSpPr/>
            <p:nvPr/>
          </p:nvSpPr>
          <p:spPr>
            <a:xfrm rot="5899954" flipH="1">
              <a:off x="6186260" y="1426886"/>
              <a:ext cx="536561" cy="781490"/>
            </a:xfrm>
            <a:custGeom>
              <a:avLst/>
              <a:gdLst/>
              <a:ahLst/>
              <a:cxnLst/>
              <a:rect l="l" t="t" r="r" b="b"/>
              <a:pathLst>
                <a:path w="536259" h="781051" extrusionOk="0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24" descr="Raised hand"/>
            <p:cNvSpPr/>
            <p:nvPr/>
          </p:nvSpPr>
          <p:spPr>
            <a:xfrm rot="-6215090">
              <a:off x="6973629" y="1439117"/>
              <a:ext cx="536522" cy="781434"/>
            </a:xfrm>
            <a:custGeom>
              <a:avLst/>
              <a:gdLst/>
              <a:ahLst/>
              <a:cxnLst/>
              <a:rect l="l" t="t" r="r" b="b"/>
              <a:pathLst>
                <a:path w="536259" h="781051" extrusionOk="0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24" descr="Heart"/>
            <p:cNvSpPr/>
            <p:nvPr/>
          </p:nvSpPr>
          <p:spPr>
            <a:xfrm>
              <a:off x="6445917" y="1395138"/>
              <a:ext cx="768130" cy="734150"/>
            </a:xfrm>
            <a:custGeom>
              <a:avLst/>
              <a:gdLst/>
              <a:ahLst/>
              <a:cxnLst/>
              <a:rect l="l" t="t" r="r" b="b"/>
              <a:pathLst>
                <a:path w="768130" h="734150" extrusionOk="0">
                  <a:moveTo>
                    <a:pt x="258441" y="624898"/>
                  </a:moveTo>
                  <a:lnTo>
                    <a:pt x="291962" y="624898"/>
                  </a:lnTo>
                  <a:lnTo>
                    <a:pt x="298152" y="630863"/>
                  </a:lnTo>
                  <a:cubicBezTo>
                    <a:pt x="335532" y="665273"/>
                    <a:pt x="366846" y="691289"/>
                    <a:pt x="383895" y="705059"/>
                  </a:cubicBezTo>
                  <a:cubicBezTo>
                    <a:pt x="400944" y="691289"/>
                    <a:pt x="432258" y="665273"/>
                    <a:pt x="469638" y="630863"/>
                  </a:cubicBezTo>
                  <a:lnTo>
                    <a:pt x="475828" y="624898"/>
                  </a:lnTo>
                  <a:lnTo>
                    <a:pt x="509348" y="624898"/>
                  </a:lnTo>
                  <a:lnTo>
                    <a:pt x="506475" y="627794"/>
                  </a:lnTo>
                  <a:cubicBezTo>
                    <a:pt x="438375" y="692489"/>
                    <a:pt x="383895" y="734150"/>
                    <a:pt x="383895" y="734150"/>
                  </a:cubicBezTo>
                  <a:cubicBezTo>
                    <a:pt x="383895" y="734150"/>
                    <a:pt x="329414" y="692489"/>
                    <a:pt x="261315" y="627794"/>
                  </a:cubicBezTo>
                  <a:close/>
                  <a:moveTo>
                    <a:pt x="190188" y="0"/>
                  </a:moveTo>
                  <a:cubicBezTo>
                    <a:pt x="256379" y="0"/>
                    <a:pt x="327799" y="41728"/>
                    <a:pt x="383895" y="153029"/>
                  </a:cubicBezTo>
                  <a:cubicBezTo>
                    <a:pt x="440002" y="41704"/>
                    <a:pt x="511400" y="0"/>
                    <a:pt x="577602" y="0"/>
                  </a:cubicBezTo>
                  <a:cubicBezTo>
                    <a:pt x="654994" y="0"/>
                    <a:pt x="725258" y="57050"/>
                    <a:pt x="755553" y="126575"/>
                  </a:cubicBezTo>
                  <a:lnTo>
                    <a:pt x="768130" y="184070"/>
                  </a:lnTo>
                  <a:lnTo>
                    <a:pt x="745256" y="184070"/>
                  </a:lnTo>
                  <a:lnTo>
                    <a:pt x="733945" y="133703"/>
                  </a:lnTo>
                  <a:cubicBezTo>
                    <a:pt x="706090" y="71777"/>
                    <a:pt x="642294" y="22790"/>
                    <a:pt x="577602" y="22790"/>
                  </a:cubicBezTo>
                  <a:cubicBezTo>
                    <a:pt x="510511" y="22790"/>
                    <a:pt x="450565" y="71376"/>
                    <a:pt x="404246" y="163283"/>
                  </a:cubicBezTo>
                  <a:lnTo>
                    <a:pt x="383895" y="203666"/>
                  </a:lnTo>
                  <a:lnTo>
                    <a:pt x="363544" y="163283"/>
                  </a:lnTo>
                  <a:cubicBezTo>
                    <a:pt x="317225" y="71376"/>
                    <a:pt x="257278" y="22790"/>
                    <a:pt x="190188" y="22790"/>
                  </a:cubicBezTo>
                  <a:cubicBezTo>
                    <a:pt x="144590" y="24408"/>
                    <a:pt x="101618" y="44537"/>
                    <a:pt x="71183" y="78531"/>
                  </a:cubicBezTo>
                  <a:cubicBezTo>
                    <a:pt x="55375" y="94626"/>
                    <a:pt x="42845" y="113374"/>
                    <a:pt x="34042" y="133733"/>
                  </a:cubicBezTo>
                  <a:lnTo>
                    <a:pt x="22934" y="182515"/>
                  </a:lnTo>
                  <a:lnTo>
                    <a:pt x="0" y="182515"/>
                  </a:lnTo>
                  <a:lnTo>
                    <a:pt x="12235" y="126571"/>
                  </a:lnTo>
                  <a:cubicBezTo>
                    <a:pt x="42527" y="57044"/>
                    <a:pt x="112788" y="0"/>
                    <a:pt x="1901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6" name="Google Shape;3156;p24"/>
          <p:cNvGrpSpPr/>
          <p:nvPr/>
        </p:nvGrpSpPr>
        <p:grpSpPr>
          <a:xfrm>
            <a:off x="9549626" y="8018009"/>
            <a:ext cx="1270687" cy="1150379"/>
            <a:chOff x="5704318" y="2849345"/>
            <a:chExt cx="1192238" cy="1079357"/>
          </a:xfrm>
        </p:grpSpPr>
        <p:grpSp>
          <p:nvGrpSpPr>
            <p:cNvPr id="3157" name="Google Shape;3157;p24"/>
            <p:cNvGrpSpPr/>
            <p:nvPr/>
          </p:nvGrpSpPr>
          <p:grpSpPr>
            <a:xfrm>
              <a:off x="5704318" y="2946364"/>
              <a:ext cx="1192238" cy="982339"/>
              <a:chOff x="5704318" y="2946364"/>
              <a:chExt cx="1192238" cy="982339"/>
            </a:xfrm>
          </p:grpSpPr>
          <p:sp>
            <p:nvSpPr>
              <p:cNvPr id="3158" name="Google Shape;3158;p24" descr="Raised hand"/>
              <p:cNvSpPr/>
              <p:nvPr/>
            </p:nvSpPr>
            <p:spPr>
              <a:xfrm rot="-1174028" flipH="1">
                <a:off x="5819656" y="3080180"/>
                <a:ext cx="536401" cy="781258"/>
              </a:xfrm>
              <a:custGeom>
                <a:avLst/>
                <a:gdLst/>
                <a:ahLst/>
                <a:cxnLst/>
                <a:rect l="l" t="t" r="r" b="b"/>
                <a:pathLst>
                  <a:path w="536259" h="781051" extrusionOk="0">
                    <a:moveTo>
                      <a:pt x="50915" y="675696"/>
                    </a:moveTo>
                    <a:cubicBezTo>
                      <a:pt x="60811" y="689983"/>
                      <a:pt x="66126" y="706942"/>
                      <a:pt x="66155" y="724321"/>
                    </a:cubicBezTo>
                    <a:lnTo>
                      <a:pt x="66240" y="781052"/>
                    </a:lnTo>
                    <a:lnTo>
                      <a:pt x="85290" y="781052"/>
                    </a:lnTo>
                    <a:lnTo>
                      <a:pt x="85214" y="724283"/>
                    </a:lnTo>
                    <a:cubicBezTo>
                      <a:pt x="85192" y="703013"/>
                      <a:pt x="78675" y="682256"/>
                      <a:pt x="66536" y="664790"/>
                    </a:cubicBezTo>
                    <a:lnTo>
                      <a:pt x="51353" y="642882"/>
                    </a:lnTo>
                    <a:cubicBezTo>
                      <a:pt x="30339" y="612603"/>
                      <a:pt x="19070" y="576631"/>
                      <a:pt x="19054" y="539774"/>
                    </a:cubicBezTo>
                    <a:lnTo>
                      <a:pt x="19054" y="211381"/>
                    </a:lnTo>
                    <a:cubicBezTo>
                      <a:pt x="18649" y="191425"/>
                      <a:pt x="33308" y="174353"/>
                      <a:pt x="53096" y="171738"/>
                    </a:cubicBezTo>
                    <a:cubicBezTo>
                      <a:pt x="73873" y="169676"/>
                      <a:pt x="92388" y="184847"/>
                      <a:pt x="94450" y="205624"/>
                    </a:cubicBezTo>
                    <a:cubicBezTo>
                      <a:pt x="94573" y="206859"/>
                      <a:pt x="94634" y="208100"/>
                      <a:pt x="94635" y="209342"/>
                    </a:cubicBezTo>
                    <a:cubicBezTo>
                      <a:pt x="94668" y="210900"/>
                      <a:pt x="95094" y="212423"/>
                      <a:pt x="95873" y="213772"/>
                    </a:cubicBezTo>
                    <a:lnTo>
                      <a:pt x="95873" y="390527"/>
                    </a:lnTo>
                    <a:cubicBezTo>
                      <a:pt x="95873" y="395788"/>
                      <a:pt x="100137" y="400052"/>
                      <a:pt x="105398" y="400052"/>
                    </a:cubicBezTo>
                    <a:cubicBezTo>
                      <a:pt x="110658" y="400052"/>
                      <a:pt x="114923" y="395788"/>
                      <a:pt x="114923" y="390527"/>
                    </a:cubicBezTo>
                    <a:lnTo>
                      <a:pt x="114923" y="115683"/>
                    </a:lnTo>
                    <a:cubicBezTo>
                      <a:pt x="114584" y="95827"/>
                      <a:pt x="129238" y="78896"/>
                      <a:pt x="148937" y="76383"/>
                    </a:cubicBezTo>
                    <a:cubicBezTo>
                      <a:pt x="169735" y="74327"/>
                      <a:pt x="188263" y="89519"/>
                      <a:pt x="190320" y="110318"/>
                    </a:cubicBezTo>
                    <a:cubicBezTo>
                      <a:pt x="190441" y="111538"/>
                      <a:pt x="190502" y="112762"/>
                      <a:pt x="190504" y="113988"/>
                    </a:cubicBezTo>
                    <a:lnTo>
                      <a:pt x="190504" y="390527"/>
                    </a:lnTo>
                    <a:cubicBezTo>
                      <a:pt x="190504" y="395788"/>
                      <a:pt x="194768" y="400052"/>
                      <a:pt x="200029" y="400052"/>
                    </a:cubicBezTo>
                    <a:cubicBezTo>
                      <a:pt x="205289" y="400052"/>
                      <a:pt x="209554" y="395788"/>
                      <a:pt x="209554" y="390527"/>
                    </a:cubicBezTo>
                    <a:lnTo>
                      <a:pt x="209554" y="58543"/>
                    </a:lnTo>
                    <a:cubicBezTo>
                      <a:pt x="209218" y="38683"/>
                      <a:pt x="223874" y="21750"/>
                      <a:pt x="243577" y="19233"/>
                    </a:cubicBezTo>
                    <a:cubicBezTo>
                      <a:pt x="264380" y="17171"/>
                      <a:pt x="282916" y="32364"/>
                      <a:pt x="284978" y="53167"/>
                    </a:cubicBezTo>
                    <a:cubicBezTo>
                      <a:pt x="285100" y="54394"/>
                      <a:pt x="285161" y="55624"/>
                      <a:pt x="285163" y="56857"/>
                    </a:cubicBezTo>
                    <a:lnTo>
                      <a:pt x="285163" y="390527"/>
                    </a:lnTo>
                    <a:cubicBezTo>
                      <a:pt x="285163" y="395788"/>
                      <a:pt x="289427" y="400052"/>
                      <a:pt x="294688" y="400052"/>
                    </a:cubicBezTo>
                    <a:cubicBezTo>
                      <a:pt x="299949" y="400052"/>
                      <a:pt x="304213" y="395788"/>
                      <a:pt x="304213" y="390527"/>
                    </a:cubicBezTo>
                    <a:lnTo>
                      <a:pt x="304213" y="116893"/>
                    </a:lnTo>
                    <a:cubicBezTo>
                      <a:pt x="304595" y="115902"/>
                      <a:pt x="304792" y="114850"/>
                      <a:pt x="304794" y="113788"/>
                    </a:cubicBezTo>
                    <a:cubicBezTo>
                      <a:pt x="303617" y="102971"/>
                      <a:pt x="307951" y="92287"/>
                      <a:pt x="316329" y="85346"/>
                    </a:cubicBezTo>
                    <a:cubicBezTo>
                      <a:pt x="346990" y="63153"/>
                      <a:pt x="380385" y="84746"/>
                      <a:pt x="380385" y="113988"/>
                    </a:cubicBezTo>
                    <a:lnTo>
                      <a:pt x="380385" y="485777"/>
                    </a:lnTo>
                    <a:cubicBezTo>
                      <a:pt x="380401" y="491038"/>
                      <a:pt x="384678" y="495289"/>
                      <a:pt x="389938" y="495273"/>
                    </a:cubicBezTo>
                    <a:cubicBezTo>
                      <a:pt x="394281" y="495260"/>
                      <a:pt x="398066" y="492310"/>
                      <a:pt x="399139" y="488101"/>
                    </a:cubicBezTo>
                    <a:lnTo>
                      <a:pt x="442049" y="317299"/>
                    </a:lnTo>
                    <a:cubicBezTo>
                      <a:pt x="446033" y="297733"/>
                      <a:pt x="464069" y="284275"/>
                      <a:pt x="483959" y="286028"/>
                    </a:cubicBezTo>
                    <a:cubicBezTo>
                      <a:pt x="494588" y="287283"/>
                      <a:pt x="504175" y="293019"/>
                      <a:pt x="510306" y="301792"/>
                    </a:cubicBezTo>
                    <a:cubicBezTo>
                      <a:pt x="516427" y="310505"/>
                      <a:pt x="518602" y="321391"/>
                      <a:pt x="516297" y="331786"/>
                    </a:cubicBezTo>
                    <a:lnTo>
                      <a:pt x="458947" y="587409"/>
                    </a:lnTo>
                    <a:cubicBezTo>
                      <a:pt x="457166" y="595345"/>
                      <a:pt x="452660" y="602407"/>
                      <a:pt x="446212" y="607364"/>
                    </a:cubicBezTo>
                    <a:lnTo>
                      <a:pt x="336493" y="691660"/>
                    </a:lnTo>
                    <a:cubicBezTo>
                      <a:pt x="334152" y="693462"/>
                      <a:pt x="332780" y="696249"/>
                      <a:pt x="332779" y="699204"/>
                    </a:cubicBezTo>
                    <a:lnTo>
                      <a:pt x="332779" y="781052"/>
                    </a:lnTo>
                    <a:lnTo>
                      <a:pt x="351829" y="781052"/>
                    </a:lnTo>
                    <a:lnTo>
                      <a:pt x="351829" y="703900"/>
                    </a:lnTo>
                    <a:lnTo>
                      <a:pt x="457823" y="622461"/>
                    </a:lnTo>
                    <a:cubicBezTo>
                      <a:pt x="467800" y="614792"/>
                      <a:pt x="474773" y="603869"/>
                      <a:pt x="477530" y="591590"/>
                    </a:cubicBezTo>
                    <a:lnTo>
                      <a:pt x="534880" y="335949"/>
                    </a:lnTo>
                    <a:cubicBezTo>
                      <a:pt x="541726" y="305304"/>
                      <a:pt x="522432" y="274913"/>
                      <a:pt x="491787" y="268067"/>
                    </a:cubicBezTo>
                    <a:cubicBezTo>
                      <a:pt x="489975" y="267662"/>
                      <a:pt x="488145" y="267347"/>
                      <a:pt x="486303" y="267121"/>
                    </a:cubicBezTo>
                    <a:cubicBezTo>
                      <a:pt x="456776" y="264182"/>
                      <a:pt x="429752" y="283887"/>
                      <a:pt x="423523" y="312898"/>
                    </a:cubicBezTo>
                    <a:lnTo>
                      <a:pt x="399625" y="408015"/>
                    </a:lnTo>
                    <a:cubicBezTo>
                      <a:pt x="399530" y="408424"/>
                      <a:pt x="399444" y="408415"/>
                      <a:pt x="399444" y="408015"/>
                    </a:cubicBezTo>
                    <a:lnTo>
                      <a:pt x="399444" y="116397"/>
                    </a:lnTo>
                    <a:cubicBezTo>
                      <a:pt x="399568" y="84531"/>
                      <a:pt x="374388" y="58313"/>
                      <a:pt x="342542" y="57152"/>
                    </a:cubicBezTo>
                    <a:cubicBezTo>
                      <a:pt x="328345" y="57180"/>
                      <a:pt x="314676" y="62545"/>
                      <a:pt x="304251" y="72182"/>
                    </a:cubicBezTo>
                    <a:lnTo>
                      <a:pt x="304251" y="58847"/>
                    </a:lnTo>
                    <a:cubicBezTo>
                      <a:pt x="304667" y="29798"/>
                      <a:pt x="283591" y="4893"/>
                      <a:pt x="254874" y="497"/>
                    </a:cubicBezTo>
                    <a:cubicBezTo>
                      <a:pt x="223714" y="-3622"/>
                      <a:pt x="195114" y="18300"/>
                      <a:pt x="190994" y="49461"/>
                    </a:cubicBezTo>
                    <a:cubicBezTo>
                      <a:pt x="190670" y="51912"/>
                      <a:pt x="190506" y="54383"/>
                      <a:pt x="190504" y="56857"/>
                    </a:cubicBezTo>
                    <a:lnTo>
                      <a:pt x="190504" y="71649"/>
                    </a:lnTo>
                    <a:cubicBezTo>
                      <a:pt x="180046" y="62251"/>
                      <a:pt x="166463" y="57082"/>
                      <a:pt x="152404" y="57152"/>
                    </a:cubicBezTo>
                    <a:cubicBezTo>
                      <a:pt x="120771" y="58600"/>
                      <a:pt x="95890" y="84703"/>
                      <a:pt x="95958" y="116369"/>
                    </a:cubicBezTo>
                    <a:lnTo>
                      <a:pt x="95958" y="168080"/>
                    </a:lnTo>
                    <a:cubicBezTo>
                      <a:pt x="95682" y="167823"/>
                      <a:pt x="95435" y="167528"/>
                      <a:pt x="95158" y="167280"/>
                    </a:cubicBezTo>
                    <a:cubicBezTo>
                      <a:pt x="83236" y="156510"/>
                      <a:pt x="67337" y="151247"/>
                      <a:pt x="51343" y="152773"/>
                    </a:cubicBezTo>
                    <a:cubicBezTo>
                      <a:pt x="21792" y="156365"/>
                      <a:pt x="-326" y="181614"/>
                      <a:pt x="4" y="211381"/>
                    </a:cubicBezTo>
                    <a:lnTo>
                      <a:pt x="4" y="539774"/>
                    </a:lnTo>
                    <a:cubicBezTo>
                      <a:pt x="4" y="580517"/>
                      <a:pt x="12445" y="620290"/>
                      <a:pt x="35665" y="653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24" descr="Raised hand"/>
              <p:cNvSpPr/>
              <p:nvPr/>
            </p:nvSpPr>
            <p:spPr>
              <a:xfrm rot="904748">
                <a:off x="6268303" y="3002639"/>
                <a:ext cx="535944" cy="780593"/>
              </a:xfrm>
              <a:custGeom>
                <a:avLst/>
                <a:gdLst/>
                <a:ahLst/>
                <a:cxnLst/>
                <a:rect l="l" t="t" r="r" b="b"/>
                <a:pathLst>
                  <a:path w="536259" h="781052" extrusionOk="0">
                    <a:moveTo>
                      <a:pt x="19054" y="211381"/>
                    </a:moveTo>
                    <a:cubicBezTo>
                      <a:pt x="18649" y="191425"/>
                      <a:pt x="33308" y="174353"/>
                      <a:pt x="53096" y="171738"/>
                    </a:cubicBezTo>
                    <a:cubicBezTo>
                      <a:pt x="73873" y="169676"/>
                      <a:pt x="92388" y="184847"/>
                      <a:pt x="94450" y="205624"/>
                    </a:cubicBezTo>
                    <a:cubicBezTo>
                      <a:pt x="94573" y="206859"/>
                      <a:pt x="94634" y="208100"/>
                      <a:pt x="94635" y="209342"/>
                    </a:cubicBezTo>
                    <a:cubicBezTo>
                      <a:pt x="94668" y="210900"/>
                      <a:pt x="95094" y="212423"/>
                      <a:pt x="95873" y="213772"/>
                    </a:cubicBezTo>
                    <a:lnTo>
                      <a:pt x="95873" y="390527"/>
                    </a:lnTo>
                    <a:cubicBezTo>
                      <a:pt x="95873" y="395788"/>
                      <a:pt x="100137" y="400052"/>
                      <a:pt x="105398" y="400052"/>
                    </a:cubicBezTo>
                    <a:cubicBezTo>
                      <a:pt x="110658" y="400052"/>
                      <a:pt x="114923" y="395788"/>
                      <a:pt x="114923" y="390527"/>
                    </a:cubicBezTo>
                    <a:lnTo>
                      <a:pt x="114923" y="115683"/>
                    </a:lnTo>
                    <a:cubicBezTo>
                      <a:pt x="114584" y="95827"/>
                      <a:pt x="129238" y="78896"/>
                      <a:pt x="148937" y="76383"/>
                    </a:cubicBezTo>
                    <a:cubicBezTo>
                      <a:pt x="169735" y="74327"/>
                      <a:pt x="188263" y="89519"/>
                      <a:pt x="190320" y="110318"/>
                    </a:cubicBezTo>
                    <a:cubicBezTo>
                      <a:pt x="190441" y="111538"/>
                      <a:pt x="190502" y="112762"/>
                      <a:pt x="190504" y="113988"/>
                    </a:cubicBezTo>
                    <a:lnTo>
                      <a:pt x="190504" y="390527"/>
                    </a:lnTo>
                    <a:cubicBezTo>
                      <a:pt x="190504" y="395788"/>
                      <a:pt x="194768" y="400052"/>
                      <a:pt x="200029" y="400052"/>
                    </a:cubicBezTo>
                    <a:cubicBezTo>
                      <a:pt x="205289" y="400052"/>
                      <a:pt x="209554" y="395788"/>
                      <a:pt x="209554" y="390527"/>
                    </a:cubicBezTo>
                    <a:lnTo>
                      <a:pt x="209554" y="58543"/>
                    </a:lnTo>
                    <a:cubicBezTo>
                      <a:pt x="209218" y="38683"/>
                      <a:pt x="223874" y="21750"/>
                      <a:pt x="243577" y="19233"/>
                    </a:cubicBezTo>
                    <a:cubicBezTo>
                      <a:pt x="264380" y="17171"/>
                      <a:pt x="282916" y="32364"/>
                      <a:pt x="284978" y="53167"/>
                    </a:cubicBezTo>
                    <a:cubicBezTo>
                      <a:pt x="285100" y="54394"/>
                      <a:pt x="285161" y="55624"/>
                      <a:pt x="285163" y="56857"/>
                    </a:cubicBezTo>
                    <a:lnTo>
                      <a:pt x="285163" y="390527"/>
                    </a:lnTo>
                    <a:cubicBezTo>
                      <a:pt x="285163" y="395788"/>
                      <a:pt x="289427" y="400052"/>
                      <a:pt x="294688" y="400052"/>
                    </a:cubicBezTo>
                    <a:cubicBezTo>
                      <a:pt x="299949" y="400052"/>
                      <a:pt x="304213" y="395788"/>
                      <a:pt x="304213" y="390527"/>
                    </a:cubicBezTo>
                    <a:lnTo>
                      <a:pt x="304213" y="116893"/>
                    </a:lnTo>
                    <a:cubicBezTo>
                      <a:pt x="304595" y="115902"/>
                      <a:pt x="304792" y="114850"/>
                      <a:pt x="304794" y="113788"/>
                    </a:cubicBezTo>
                    <a:cubicBezTo>
                      <a:pt x="303617" y="102971"/>
                      <a:pt x="307951" y="92287"/>
                      <a:pt x="316329" y="85346"/>
                    </a:cubicBezTo>
                    <a:cubicBezTo>
                      <a:pt x="346990" y="63153"/>
                      <a:pt x="380385" y="84746"/>
                      <a:pt x="380385" y="113988"/>
                    </a:cubicBezTo>
                    <a:lnTo>
                      <a:pt x="380385" y="485777"/>
                    </a:lnTo>
                    <a:cubicBezTo>
                      <a:pt x="380401" y="491038"/>
                      <a:pt x="384678" y="495289"/>
                      <a:pt x="389938" y="495273"/>
                    </a:cubicBezTo>
                    <a:cubicBezTo>
                      <a:pt x="394281" y="495260"/>
                      <a:pt x="398066" y="492310"/>
                      <a:pt x="399139" y="488101"/>
                    </a:cubicBezTo>
                    <a:lnTo>
                      <a:pt x="442049" y="317299"/>
                    </a:lnTo>
                    <a:cubicBezTo>
                      <a:pt x="446033" y="297733"/>
                      <a:pt x="464069" y="284275"/>
                      <a:pt x="483959" y="286028"/>
                    </a:cubicBezTo>
                    <a:cubicBezTo>
                      <a:pt x="494588" y="287283"/>
                      <a:pt x="504175" y="293019"/>
                      <a:pt x="510306" y="301792"/>
                    </a:cubicBezTo>
                    <a:cubicBezTo>
                      <a:pt x="516427" y="310505"/>
                      <a:pt x="518602" y="321391"/>
                      <a:pt x="516297" y="331786"/>
                    </a:cubicBezTo>
                    <a:lnTo>
                      <a:pt x="458947" y="587409"/>
                    </a:lnTo>
                    <a:cubicBezTo>
                      <a:pt x="457166" y="595345"/>
                      <a:pt x="452660" y="602407"/>
                      <a:pt x="446212" y="607364"/>
                    </a:cubicBezTo>
                    <a:lnTo>
                      <a:pt x="336493" y="691660"/>
                    </a:lnTo>
                    <a:cubicBezTo>
                      <a:pt x="334152" y="693462"/>
                      <a:pt x="332780" y="696249"/>
                      <a:pt x="332779" y="699204"/>
                    </a:cubicBezTo>
                    <a:lnTo>
                      <a:pt x="332779" y="781052"/>
                    </a:lnTo>
                    <a:lnTo>
                      <a:pt x="351829" y="781052"/>
                    </a:lnTo>
                    <a:lnTo>
                      <a:pt x="351829" y="703900"/>
                    </a:lnTo>
                    <a:lnTo>
                      <a:pt x="457823" y="622461"/>
                    </a:lnTo>
                    <a:cubicBezTo>
                      <a:pt x="467800" y="614792"/>
                      <a:pt x="474773" y="603869"/>
                      <a:pt x="477530" y="591590"/>
                    </a:cubicBezTo>
                    <a:lnTo>
                      <a:pt x="534880" y="335949"/>
                    </a:lnTo>
                    <a:cubicBezTo>
                      <a:pt x="541726" y="305304"/>
                      <a:pt x="522432" y="274913"/>
                      <a:pt x="491787" y="268067"/>
                    </a:cubicBezTo>
                    <a:cubicBezTo>
                      <a:pt x="489975" y="267662"/>
                      <a:pt x="488145" y="267347"/>
                      <a:pt x="486303" y="267121"/>
                    </a:cubicBezTo>
                    <a:cubicBezTo>
                      <a:pt x="456776" y="264182"/>
                      <a:pt x="429752" y="283887"/>
                      <a:pt x="423523" y="312898"/>
                    </a:cubicBezTo>
                    <a:lnTo>
                      <a:pt x="399625" y="408015"/>
                    </a:lnTo>
                    <a:cubicBezTo>
                      <a:pt x="399530" y="408424"/>
                      <a:pt x="399444" y="408415"/>
                      <a:pt x="399444" y="408015"/>
                    </a:cubicBezTo>
                    <a:lnTo>
                      <a:pt x="399444" y="116397"/>
                    </a:lnTo>
                    <a:cubicBezTo>
                      <a:pt x="399568" y="84531"/>
                      <a:pt x="374388" y="58313"/>
                      <a:pt x="342542" y="57152"/>
                    </a:cubicBezTo>
                    <a:cubicBezTo>
                      <a:pt x="328345" y="57180"/>
                      <a:pt x="314676" y="62545"/>
                      <a:pt x="304251" y="72182"/>
                    </a:cubicBezTo>
                    <a:lnTo>
                      <a:pt x="304251" y="58847"/>
                    </a:lnTo>
                    <a:cubicBezTo>
                      <a:pt x="304667" y="29798"/>
                      <a:pt x="283591" y="4893"/>
                      <a:pt x="254874" y="497"/>
                    </a:cubicBezTo>
                    <a:cubicBezTo>
                      <a:pt x="223714" y="-3622"/>
                      <a:pt x="195114" y="18300"/>
                      <a:pt x="190994" y="49461"/>
                    </a:cubicBezTo>
                    <a:cubicBezTo>
                      <a:pt x="190670" y="51912"/>
                      <a:pt x="190506" y="54383"/>
                      <a:pt x="190504" y="56857"/>
                    </a:cubicBezTo>
                    <a:lnTo>
                      <a:pt x="190504" y="71649"/>
                    </a:lnTo>
                    <a:cubicBezTo>
                      <a:pt x="180046" y="62251"/>
                      <a:pt x="166463" y="57082"/>
                      <a:pt x="152404" y="57152"/>
                    </a:cubicBezTo>
                    <a:cubicBezTo>
                      <a:pt x="120771" y="58600"/>
                      <a:pt x="95890" y="84703"/>
                      <a:pt x="95958" y="116369"/>
                    </a:cubicBezTo>
                    <a:lnTo>
                      <a:pt x="95958" y="168080"/>
                    </a:lnTo>
                    <a:cubicBezTo>
                      <a:pt x="95682" y="167823"/>
                      <a:pt x="95435" y="167528"/>
                      <a:pt x="95158" y="167280"/>
                    </a:cubicBezTo>
                    <a:cubicBezTo>
                      <a:pt x="83236" y="156510"/>
                      <a:pt x="67337" y="151247"/>
                      <a:pt x="51343" y="152773"/>
                    </a:cubicBezTo>
                    <a:cubicBezTo>
                      <a:pt x="21792" y="156365"/>
                      <a:pt x="-326" y="181614"/>
                      <a:pt x="4" y="211381"/>
                    </a:cubicBezTo>
                    <a:cubicBezTo>
                      <a:pt x="6354" y="320845"/>
                      <a:pt x="40821" y="379895"/>
                      <a:pt x="40821" y="379895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0" name="Google Shape;3160;p24"/>
            <p:cNvGrpSpPr/>
            <p:nvPr/>
          </p:nvGrpSpPr>
          <p:grpSpPr>
            <a:xfrm>
              <a:off x="6635730" y="3669673"/>
              <a:ext cx="169915" cy="206772"/>
              <a:chOff x="6729036" y="3720991"/>
              <a:chExt cx="169915" cy="206772"/>
            </a:xfrm>
          </p:grpSpPr>
          <p:sp>
            <p:nvSpPr>
              <p:cNvPr id="3161" name="Google Shape;3161;p24"/>
              <p:cNvSpPr/>
              <p:nvPr/>
            </p:nvSpPr>
            <p:spPr>
              <a:xfrm rot="7765044">
                <a:off x="6827038" y="3805022"/>
                <a:ext cx="18001" cy="6750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47625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24"/>
              <p:cNvSpPr/>
              <p:nvPr/>
            </p:nvSpPr>
            <p:spPr>
              <a:xfrm rot="5065815">
                <a:off x="6707529" y="3884310"/>
                <a:ext cx="67470" cy="17993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9050" extrusionOk="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24"/>
              <p:cNvSpPr/>
              <p:nvPr/>
            </p:nvSpPr>
            <p:spPr>
              <a:xfrm rot="5062797">
                <a:off x="6855499" y="3699484"/>
                <a:ext cx="17993" cy="67468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47624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4" name="Google Shape;3164;p24"/>
            <p:cNvGrpSpPr/>
            <p:nvPr/>
          </p:nvGrpSpPr>
          <p:grpSpPr>
            <a:xfrm rot="-8970533">
              <a:off x="6155323" y="2878155"/>
              <a:ext cx="169914" cy="206770"/>
              <a:chOff x="6729036" y="3720991"/>
              <a:chExt cx="169915" cy="206772"/>
            </a:xfrm>
          </p:grpSpPr>
          <p:sp>
            <p:nvSpPr>
              <p:cNvPr id="3165" name="Google Shape;3165;p24"/>
              <p:cNvSpPr/>
              <p:nvPr/>
            </p:nvSpPr>
            <p:spPr>
              <a:xfrm rot="7765044">
                <a:off x="6827038" y="3805022"/>
                <a:ext cx="18001" cy="6750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47625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24"/>
              <p:cNvSpPr/>
              <p:nvPr/>
            </p:nvSpPr>
            <p:spPr>
              <a:xfrm rot="5065815">
                <a:off x="6707529" y="3884310"/>
                <a:ext cx="67470" cy="17993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9050" extrusionOk="0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24"/>
              <p:cNvSpPr/>
              <p:nvPr/>
            </p:nvSpPr>
            <p:spPr>
              <a:xfrm rot="5062797">
                <a:off x="6855499" y="3699484"/>
                <a:ext cx="17993" cy="67468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47624" extrusionOk="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400000" y="274890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Контроль (посещаемость, оценивание)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Полезные инструменты для ведения урока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Создание позитивной атмосферы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Повышение мотивации учащихся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Связь с родителями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/>
              <a:t>Организация ДО</a:t>
            </a: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4002374" y="1120200"/>
            <a:ext cx="101333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800" dirty="0"/>
              <a:t>Платформа </a:t>
            </a:r>
            <a:r>
              <a:rPr lang="en-US" sz="4800" dirty="0"/>
              <a:t>Class Dojo</a:t>
            </a:r>
            <a:r>
              <a:rPr lang="ru-RU" sz="4800" dirty="0"/>
              <a:t>. Возможности для учителя:</a:t>
            </a:r>
            <a:endParaRPr sz="4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  <p:extLst>
      <p:ext uri="{BB962C8B-B14F-4D97-AF65-F5344CB8AC3E}">
        <p14:creationId xmlns:p14="http://schemas.microsoft.com/office/powerpoint/2010/main" val="156438858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673</Words>
  <Application>Microsoft Office PowerPoint</Application>
  <PresentationFormat>Произвольный</PresentationFormat>
  <Paragraphs>156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Shadows Into Light Two</vt:lpstr>
      <vt:lpstr>Calibri</vt:lpstr>
      <vt:lpstr>Questrial</vt:lpstr>
      <vt:lpstr>Pompiere</vt:lpstr>
      <vt:lpstr>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Скурихина</dc:creator>
  <cp:lastModifiedBy>Юлия Скурихина</cp:lastModifiedBy>
  <cp:revision>20</cp:revision>
  <dcterms:modified xsi:type="dcterms:W3CDTF">2023-04-05T10:23:39Z</dcterms:modified>
</cp:coreProperties>
</file>