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1" r:id="rId3"/>
    <p:sldMasterId id="2147483734" r:id="rId4"/>
    <p:sldMasterId id="2147483747" r:id="rId5"/>
    <p:sldMasterId id="2147483760" r:id="rId6"/>
  </p:sldMasterIdLst>
  <p:notesMasterIdLst>
    <p:notesMasterId r:id="rId21"/>
  </p:notesMasterIdLst>
  <p:sldIdLst>
    <p:sldId id="256" r:id="rId7"/>
    <p:sldId id="263" r:id="rId8"/>
    <p:sldId id="350" r:id="rId9"/>
    <p:sldId id="359" r:id="rId10"/>
    <p:sldId id="278" r:id="rId11"/>
    <p:sldId id="259" r:id="rId12"/>
    <p:sldId id="267" r:id="rId13"/>
    <p:sldId id="274" r:id="rId14"/>
    <p:sldId id="281" r:id="rId15"/>
    <p:sldId id="2146" r:id="rId16"/>
    <p:sldId id="269" r:id="rId17"/>
    <p:sldId id="307" r:id="rId18"/>
    <p:sldId id="355" r:id="rId19"/>
    <p:sldId id="2147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5968" autoAdjust="0"/>
  </p:normalViewPr>
  <p:slideViewPr>
    <p:cSldViewPr>
      <p:cViewPr varScale="1">
        <p:scale>
          <a:sx n="74" d="100"/>
          <a:sy n="74" d="100"/>
        </p:scale>
        <p:origin x="10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9A0592-20FF-4CD5-8EDB-A19850338EBC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0143CA-1F58-404A-B7D0-541D236AD3AB}">
      <dgm:prSet phldrT="[Текст]" custT="1"/>
      <dgm:spPr/>
      <dgm:t>
        <a:bodyPr/>
        <a:lstStyle/>
        <a:p>
          <a:r>
            <a:rPr lang="ru-RU" sz="1800" dirty="0"/>
            <a:t>ГОС (2004 ), обязательный минимум содержания образования:</a:t>
          </a:r>
        </a:p>
        <a:p>
          <a:r>
            <a:rPr lang="ru-RU" sz="1800" dirty="0" err="1"/>
            <a:t>Компетентностный</a:t>
          </a:r>
          <a:r>
            <a:rPr lang="ru-RU" sz="1800" dirty="0"/>
            <a:t> подход, ключевые компетентности, ОУУН</a:t>
          </a:r>
        </a:p>
      </dgm:t>
    </dgm:pt>
    <dgm:pt modelId="{5A042060-45E1-4F55-ADCD-D107A55EBD5E}" type="parTrans" cxnId="{9A9B4C12-B633-4DBA-88F3-63FABBC84AA7}">
      <dgm:prSet/>
      <dgm:spPr/>
      <dgm:t>
        <a:bodyPr/>
        <a:lstStyle/>
        <a:p>
          <a:endParaRPr lang="ru-RU" sz="1800"/>
        </a:p>
      </dgm:t>
    </dgm:pt>
    <dgm:pt modelId="{E0BE52AE-651C-4388-9D47-3425F1F2A130}" type="sibTrans" cxnId="{9A9B4C12-B633-4DBA-88F3-63FABBC84AA7}">
      <dgm:prSet/>
      <dgm:spPr/>
      <dgm:t>
        <a:bodyPr/>
        <a:lstStyle/>
        <a:p>
          <a:endParaRPr lang="ru-RU" sz="1800"/>
        </a:p>
      </dgm:t>
    </dgm:pt>
    <dgm:pt modelId="{47520EE7-33B4-4363-8074-18995F19E0B0}">
      <dgm:prSet phldrT="[Текст]" custT="1"/>
      <dgm:spPr/>
      <dgm:t>
        <a:bodyPr/>
        <a:lstStyle/>
        <a:p>
          <a:endParaRPr lang="ru-RU" sz="1800" dirty="0"/>
        </a:p>
        <a:p>
          <a:r>
            <a:rPr lang="ru-RU" sz="1800" dirty="0"/>
            <a:t>ФГОС общего образования (2009): Три «Т»</a:t>
          </a:r>
        </a:p>
        <a:p>
          <a:r>
            <a:rPr lang="ru-RU" sz="1800" dirty="0"/>
            <a:t>Системно-</a:t>
          </a:r>
          <a:r>
            <a:rPr lang="ru-RU" sz="1800" dirty="0" err="1"/>
            <a:t>деятельностный</a:t>
          </a:r>
          <a:r>
            <a:rPr lang="ru-RU" sz="1800" dirty="0"/>
            <a:t> подход, УУД – технологический инструмент </a:t>
          </a:r>
          <a:r>
            <a:rPr lang="ru-RU" sz="1800" dirty="0" err="1"/>
            <a:t>компетентностного</a:t>
          </a:r>
          <a:r>
            <a:rPr lang="ru-RU" sz="1800" dirty="0"/>
            <a:t> подхода</a:t>
          </a:r>
        </a:p>
      </dgm:t>
    </dgm:pt>
    <dgm:pt modelId="{BB2873A2-7C52-4A37-A134-7EA51906B71B}" type="parTrans" cxnId="{212502BF-DBBC-446C-9EFA-3642345B348B}">
      <dgm:prSet/>
      <dgm:spPr/>
      <dgm:t>
        <a:bodyPr/>
        <a:lstStyle/>
        <a:p>
          <a:endParaRPr lang="ru-RU" sz="1800"/>
        </a:p>
      </dgm:t>
    </dgm:pt>
    <dgm:pt modelId="{B9470B94-54A4-4FC2-8093-1F9A2EB415E6}" type="sibTrans" cxnId="{212502BF-DBBC-446C-9EFA-3642345B348B}">
      <dgm:prSet/>
      <dgm:spPr/>
      <dgm:t>
        <a:bodyPr/>
        <a:lstStyle/>
        <a:p>
          <a:endParaRPr lang="ru-RU" sz="1800"/>
        </a:p>
      </dgm:t>
    </dgm:pt>
    <dgm:pt modelId="{2FFB29DD-4867-473B-B4A6-2729226361DC}">
      <dgm:prSet phldrT="[Текст]" custT="1"/>
      <dgm:spPr/>
      <dgm:t>
        <a:bodyPr/>
        <a:lstStyle/>
        <a:p>
          <a:endParaRPr lang="ru-RU" sz="1800" b="0" dirty="0"/>
        </a:p>
        <a:p>
          <a:r>
            <a:rPr lang="ru-RU" sz="1800" b="0" dirty="0"/>
            <a:t>ФЦПРО на 2016-2020 гг.</a:t>
          </a:r>
        </a:p>
        <a:p>
          <a:r>
            <a:rPr lang="ru-RU" sz="1800" b="0" dirty="0"/>
            <a:t>Индикатор: доля педагогов, владеющих </a:t>
          </a:r>
          <a:r>
            <a:rPr lang="ru-RU" sz="1800" b="0" dirty="0" err="1"/>
            <a:t>межпредметными</a:t>
          </a:r>
          <a:r>
            <a:rPr lang="ru-RU" sz="1800" b="0" dirty="0"/>
            <a:t> технологиями</a:t>
          </a:r>
        </a:p>
        <a:p>
          <a:r>
            <a:rPr lang="ru-RU" sz="1800" b="0" dirty="0" err="1"/>
            <a:t>Межпредметные</a:t>
          </a:r>
          <a:r>
            <a:rPr lang="ru-RU" sz="1800" b="0" dirty="0"/>
            <a:t> связи – предпосылка и условие </a:t>
          </a:r>
          <a:r>
            <a:rPr lang="ru-RU" sz="1800" b="0" dirty="0" err="1"/>
            <a:t>метапредметного</a:t>
          </a:r>
          <a:r>
            <a:rPr lang="ru-RU" sz="1800" b="0" dirty="0"/>
            <a:t> содержания образования</a:t>
          </a:r>
        </a:p>
        <a:p>
          <a:endParaRPr lang="ru-RU" sz="2000" dirty="0"/>
        </a:p>
      </dgm:t>
    </dgm:pt>
    <dgm:pt modelId="{1C64C6B8-BBA9-4F0C-9447-D9B61F4554EA}" type="parTrans" cxnId="{A7C17E47-F131-49F1-AE2A-D320FD4A268C}">
      <dgm:prSet/>
      <dgm:spPr/>
      <dgm:t>
        <a:bodyPr/>
        <a:lstStyle/>
        <a:p>
          <a:endParaRPr lang="ru-RU"/>
        </a:p>
      </dgm:t>
    </dgm:pt>
    <dgm:pt modelId="{02C7D5FE-18BA-4838-9EB0-F1A930B6780A}" type="sibTrans" cxnId="{A7C17E47-F131-49F1-AE2A-D320FD4A268C}">
      <dgm:prSet/>
      <dgm:spPr/>
      <dgm:t>
        <a:bodyPr/>
        <a:lstStyle/>
        <a:p>
          <a:endParaRPr lang="ru-RU"/>
        </a:p>
      </dgm:t>
    </dgm:pt>
    <dgm:pt modelId="{CB3C96E1-83A3-4543-A5E0-1BA81379BC0B}" type="pres">
      <dgm:prSet presAssocID="{FB9A0592-20FF-4CD5-8EDB-A19850338EBC}" presName="arrowDiagram" presStyleCnt="0">
        <dgm:presLayoutVars>
          <dgm:chMax val="5"/>
          <dgm:dir/>
          <dgm:resizeHandles val="exact"/>
        </dgm:presLayoutVars>
      </dgm:prSet>
      <dgm:spPr/>
    </dgm:pt>
    <dgm:pt modelId="{AC33DFE3-BB1B-4E1D-BAE4-5DB0C2BCE736}" type="pres">
      <dgm:prSet presAssocID="{FB9A0592-20FF-4CD5-8EDB-A19850338EBC}" presName="arrow" presStyleLbl="bgShp" presStyleIdx="0" presStyleCnt="1" custScaleX="105821" custLinFactNeighborX="-1896" custLinFactNeighborY="-7997"/>
      <dgm:spPr/>
    </dgm:pt>
    <dgm:pt modelId="{3262D4EE-6206-4773-B0F2-0BACBA8B1EED}" type="pres">
      <dgm:prSet presAssocID="{FB9A0592-20FF-4CD5-8EDB-A19850338EBC}" presName="arrowDiagram3" presStyleCnt="0"/>
      <dgm:spPr/>
    </dgm:pt>
    <dgm:pt modelId="{8E382874-AF51-4476-97BC-E6C96B4D79D4}" type="pres">
      <dgm:prSet presAssocID="{400143CA-1F58-404A-B7D0-541D236AD3AB}" presName="bullet3a" presStyleLbl="node1" presStyleIdx="0" presStyleCnt="3" custLinFactY="-100000" custLinFactNeighborX="-725" custLinFactNeighborY="-110684"/>
      <dgm:spPr/>
    </dgm:pt>
    <dgm:pt modelId="{62B62E2D-CBA5-4B56-87A0-91726E8100CE}" type="pres">
      <dgm:prSet presAssocID="{400143CA-1F58-404A-B7D0-541D236AD3AB}" presName="textBox3a" presStyleLbl="revTx" presStyleIdx="0" presStyleCnt="3" custScaleX="126342" custScaleY="133894">
        <dgm:presLayoutVars>
          <dgm:bulletEnabled val="1"/>
        </dgm:presLayoutVars>
      </dgm:prSet>
      <dgm:spPr/>
    </dgm:pt>
    <dgm:pt modelId="{251F35E5-7999-461E-85F2-0F59BC8B84A8}" type="pres">
      <dgm:prSet presAssocID="{47520EE7-33B4-4363-8074-18995F19E0B0}" presName="bullet3b" presStyleLbl="node1" presStyleIdx="1" presStyleCnt="3" custLinFactNeighborX="32571" custLinFactNeighborY="2870"/>
      <dgm:spPr/>
    </dgm:pt>
    <dgm:pt modelId="{D58605CE-AEAD-44AF-BFB0-240317B46830}" type="pres">
      <dgm:prSet presAssocID="{47520EE7-33B4-4363-8074-18995F19E0B0}" presName="textBox3b" presStyleLbl="revTx" presStyleIdx="1" presStyleCnt="3" custScaleX="115618">
        <dgm:presLayoutVars>
          <dgm:bulletEnabled val="1"/>
        </dgm:presLayoutVars>
      </dgm:prSet>
      <dgm:spPr/>
    </dgm:pt>
    <dgm:pt modelId="{5B1FFACB-42D1-4A55-942B-BE8E198503B1}" type="pres">
      <dgm:prSet presAssocID="{2FFB29DD-4867-473B-B4A6-2729226361DC}" presName="bullet3c" presStyleLbl="node1" presStyleIdx="2" presStyleCnt="3" custLinFactNeighborX="29699" custLinFactNeighborY="-13884"/>
      <dgm:spPr/>
    </dgm:pt>
    <dgm:pt modelId="{8ADC2C6B-2F41-43A4-B608-F00B76ACCF3D}" type="pres">
      <dgm:prSet presAssocID="{2FFB29DD-4867-473B-B4A6-2729226361DC}" presName="textBox3c" presStyleLbl="revTx" presStyleIdx="2" presStyleCnt="3" custScaleX="126031">
        <dgm:presLayoutVars>
          <dgm:bulletEnabled val="1"/>
        </dgm:presLayoutVars>
      </dgm:prSet>
      <dgm:spPr/>
    </dgm:pt>
  </dgm:ptLst>
  <dgm:cxnLst>
    <dgm:cxn modelId="{B8EC780D-63EC-4FC7-ADA4-A8FDAD43A87E}" type="presOf" srcId="{2FFB29DD-4867-473B-B4A6-2729226361DC}" destId="{8ADC2C6B-2F41-43A4-B608-F00B76ACCF3D}" srcOrd="0" destOrd="0" presId="urn:microsoft.com/office/officeart/2005/8/layout/arrow2"/>
    <dgm:cxn modelId="{9A9B4C12-B633-4DBA-88F3-63FABBC84AA7}" srcId="{FB9A0592-20FF-4CD5-8EDB-A19850338EBC}" destId="{400143CA-1F58-404A-B7D0-541D236AD3AB}" srcOrd="0" destOrd="0" parTransId="{5A042060-45E1-4F55-ADCD-D107A55EBD5E}" sibTransId="{E0BE52AE-651C-4388-9D47-3425F1F2A130}"/>
    <dgm:cxn modelId="{ED07583D-F485-49FB-B571-2B7EBEBBF694}" type="presOf" srcId="{FB9A0592-20FF-4CD5-8EDB-A19850338EBC}" destId="{CB3C96E1-83A3-4543-A5E0-1BA81379BC0B}" srcOrd="0" destOrd="0" presId="urn:microsoft.com/office/officeart/2005/8/layout/arrow2"/>
    <dgm:cxn modelId="{A7C17E47-F131-49F1-AE2A-D320FD4A268C}" srcId="{FB9A0592-20FF-4CD5-8EDB-A19850338EBC}" destId="{2FFB29DD-4867-473B-B4A6-2729226361DC}" srcOrd="2" destOrd="0" parTransId="{1C64C6B8-BBA9-4F0C-9447-D9B61F4554EA}" sibTransId="{02C7D5FE-18BA-4838-9EB0-F1A930B6780A}"/>
    <dgm:cxn modelId="{110ECA96-EBD3-4D37-9324-9529361F3AC2}" type="presOf" srcId="{400143CA-1F58-404A-B7D0-541D236AD3AB}" destId="{62B62E2D-CBA5-4B56-87A0-91726E8100CE}" srcOrd="0" destOrd="0" presId="urn:microsoft.com/office/officeart/2005/8/layout/arrow2"/>
    <dgm:cxn modelId="{212502BF-DBBC-446C-9EFA-3642345B348B}" srcId="{FB9A0592-20FF-4CD5-8EDB-A19850338EBC}" destId="{47520EE7-33B4-4363-8074-18995F19E0B0}" srcOrd="1" destOrd="0" parTransId="{BB2873A2-7C52-4A37-A134-7EA51906B71B}" sibTransId="{B9470B94-54A4-4FC2-8093-1F9A2EB415E6}"/>
    <dgm:cxn modelId="{5E5673BF-0F75-425F-9F30-F9A0AC417922}" type="presOf" srcId="{47520EE7-33B4-4363-8074-18995F19E0B0}" destId="{D58605CE-AEAD-44AF-BFB0-240317B46830}" srcOrd="0" destOrd="0" presId="urn:microsoft.com/office/officeart/2005/8/layout/arrow2"/>
    <dgm:cxn modelId="{F8E9DB6F-879D-4CF3-841D-2F1D6DE0BD6E}" type="presParOf" srcId="{CB3C96E1-83A3-4543-A5E0-1BA81379BC0B}" destId="{AC33DFE3-BB1B-4E1D-BAE4-5DB0C2BCE736}" srcOrd="0" destOrd="0" presId="urn:microsoft.com/office/officeart/2005/8/layout/arrow2"/>
    <dgm:cxn modelId="{E4174F64-19A5-4257-A477-79361DDF3D82}" type="presParOf" srcId="{CB3C96E1-83A3-4543-A5E0-1BA81379BC0B}" destId="{3262D4EE-6206-4773-B0F2-0BACBA8B1EED}" srcOrd="1" destOrd="0" presId="urn:microsoft.com/office/officeart/2005/8/layout/arrow2"/>
    <dgm:cxn modelId="{20337DB0-6354-477A-864F-D0E9FA589766}" type="presParOf" srcId="{3262D4EE-6206-4773-B0F2-0BACBA8B1EED}" destId="{8E382874-AF51-4476-97BC-E6C96B4D79D4}" srcOrd="0" destOrd="0" presId="urn:microsoft.com/office/officeart/2005/8/layout/arrow2"/>
    <dgm:cxn modelId="{A1798C13-1AB8-43E7-903C-14903FA87BE2}" type="presParOf" srcId="{3262D4EE-6206-4773-B0F2-0BACBA8B1EED}" destId="{62B62E2D-CBA5-4B56-87A0-91726E8100CE}" srcOrd="1" destOrd="0" presId="urn:microsoft.com/office/officeart/2005/8/layout/arrow2"/>
    <dgm:cxn modelId="{B9F6D32B-4058-4B4F-B730-D1DBB27F1B9C}" type="presParOf" srcId="{3262D4EE-6206-4773-B0F2-0BACBA8B1EED}" destId="{251F35E5-7999-461E-85F2-0F59BC8B84A8}" srcOrd="2" destOrd="0" presId="urn:microsoft.com/office/officeart/2005/8/layout/arrow2"/>
    <dgm:cxn modelId="{A11FF9B3-F7AC-4CDA-BB4A-8C7652FD767E}" type="presParOf" srcId="{3262D4EE-6206-4773-B0F2-0BACBA8B1EED}" destId="{D58605CE-AEAD-44AF-BFB0-240317B46830}" srcOrd="3" destOrd="0" presId="urn:microsoft.com/office/officeart/2005/8/layout/arrow2"/>
    <dgm:cxn modelId="{7CB33E58-8975-4F65-AFF0-07BB3AAE9653}" type="presParOf" srcId="{3262D4EE-6206-4773-B0F2-0BACBA8B1EED}" destId="{5B1FFACB-42D1-4A55-942B-BE8E198503B1}" srcOrd="4" destOrd="0" presId="urn:microsoft.com/office/officeart/2005/8/layout/arrow2"/>
    <dgm:cxn modelId="{3E1E08FF-881F-4901-BF8A-F73F0F4588CE}" type="presParOf" srcId="{3262D4EE-6206-4773-B0F2-0BACBA8B1EED}" destId="{8ADC2C6B-2F41-43A4-B608-F00B76ACCF3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66312-FAFC-4B97-9BE7-C3ADFBAF28E4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434D08-F4F9-4C0C-9A6A-1ACE9F451A5B}">
      <dgm:prSet phldrT="[Текст]"/>
      <dgm:spPr/>
      <dgm:t>
        <a:bodyPr/>
        <a:lstStyle/>
        <a:p>
          <a:r>
            <a:rPr lang="ru-RU" dirty="0"/>
            <a:t>УУД</a:t>
          </a:r>
        </a:p>
      </dgm:t>
    </dgm:pt>
    <dgm:pt modelId="{638161A1-27FF-4CB8-AC04-783D7921F710}" type="parTrans" cxnId="{FB668FFB-F413-4532-B53C-5273544BE96B}">
      <dgm:prSet/>
      <dgm:spPr/>
      <dgm:t>
        <a:bodyPr/>
        <a:lstStyle/>
        <a:p>
          <a:endParaRPr lang="ru-RU"/>
        </a:p>
      </dgm:t>
    </dgm:pt>
    <dgm:pt modelId="{49C23F8B-EA3F-433C-9FEB-EB0958436A32}" type="sibTrans" cxnId="{FB668FFB-F413-4532-B53C-5273544BE96B}">
      <dgm:prSet/>
      <dgm:spPr/>
      <dgm:t>
        <a:bodyPr/>
        <a:lstStyle/>
        <a:p>
          <a:endParaRPr lang="ru-RU"/>
        </a:p>
      </dgm:t>
    </dgm:pt>
    <dgm:pt modelId="{B2D246C7-CA88-4043-8261-743B176D3CEE}">
      <dgm:prSet phldrT="[Текст]"/>
      <dgm:spPr/>
      <dgm:t>
        <a:bodyPr/>
        <a:lstStyle/>
        <a:p>
          <a:r>
            <a:rPr lang="ru-RU" dirty="0"/>
            <a:t>предмет</a:t>
          </a:r>
        </a:p>
      </dgm:t>
    </dgm:pt>
    <dgm:pt modelId="{3343768E-CB2A-4BEA-BB07-A030EDDD41EB}" type="parTrans" cxnId="{CC9A87B8-73A3-4E2D-BACF-F950F6F61DF2}">
      <dgm:prSet/>
      <dgm:spPr/>
      <dgm:t>
        <a:bodyPr/>
        <a:lstStyle/>
        <a:p>
          <a:endParaRPr lang="ru-RU"/>
        </a:p>
      </dgm:t>
    </dgm:pt>
    <dgm:pt modelId="{200F0B5E-79B9-4C81-834B-A468B0EF3F59}" type="sibTrans" cxnId="{CC9A87B8-73A3-4E2D-BACF-F950F6F61DF2}">
      <dgm:prSet/>
      <dgm:spPr/>
      <dgm:t>
        <a:bodyPr/>
        <a:lstStyle/>
        <a:p>
          <a:endParaRPr lang="ru-RU"/>
        </a:p>
      </dgm:t>
    </dgm:pt>
    <dgm:pt modelId="{306C9B86-FA4F-43D7-BAF5-2DAC042D9FD3}">
      <dgm:prSet phldrT="[Текст]"/>
      <dgm:spPr/>
      <dgm:t>
        <a:bodyPr/>
        <a:lstStyle/>
        <a:p>
          <a:r>
            <a:rPr lang="ru-RU" dirty="0"/>
            <a:t>предмет</a:t>
          </a:r>
        </a:p>
      </dgm:t>
    </dgm:pt>
    <dgm:pt modelId="{A2F27537-C257-4ADC-8AA0-3DCE30188F94}" type="parTrans" cxnId="{4B94DC4F-C6B7-41A5-BCA1-66614909D11B}">
      <dgm:prSet/>
      <dgm:spPr/>
      <dgm:t>
        <a:bodyPr/>
        <a:lstStyle/>
        <a:p>
          <a:endParaRPr lang="ru-RU"/>
        </a:p>
      </dgm:t>
    </dgm:pt>
    <dgm:pt modelId="{BD5B7112-CD06-49F6-9171-65237B72C3DC}" type="sibTrans" cxnId="{4B94DC4F-C6B7-41A5-BCA1-66614909D11B}">
      <dgm:prSet/>
      <dgm:spPr/>
      <dgm:t>
        <a:bodyPr/>
        <a:lstStyle/>
        <a:p>
          <a:endParaRPr lang="ru-RU"/>
        </a:p>
      </dgm:t>
    </dgm:pt>
    <dgm:pt modelId="{C2037206-AB4C-4BF4-8440-854CFA2EE754}">
      <dgm:prSet phldrT="[Текст]"/>
      <dgm:spPr/>
      <dgm:t>
        <a:bodyPr/>
        <a:lstStyle/>
        <a:p>
          <a:r>
            <a:rPr lang="ru-RU" dirty="0"/>
            <a:t>предмет</a:t>
          </a:r>
        </a:p>
      </dgm:t>
    </dgm:pt>
    <dgm:pt modelId="{F8FE1B50-0E96-4670-BFDC-DC3424CF2053}" type="parTrans" cxnId="{91D5D1F5-7E96-49E5-9FAB-236F03A24EFC}">
      <dgm:prSet/>
      <dgm:spPr/>
      <dgm:t>
        <a:bodyPr/>
        <a:lstStyle/>
        <a:p>
          <a:endParaRPr lang="ru-RU"/>
        </a:p>
      </dgm:t>
    </dgm:pt>
    <dgm:pt modelId="{4F56A8E4-BC02-4E4D-8A8C-0512F9B535A1}" type="sibTrans" cxnId="{91D5D1F5-7E96-49E5-9FAB-236F03A24EFC}">
      <dgm:prSet/>
      <dgm:spPr/>
      <dgm:t>
        <a:bodyPr/>
        <a:lstStyle/>
        <a:p>
          <a:endParaRPr lang="ru-RU"/>
        </a:p>
      </dgm:t>
    </dgm:pt>
    <dgm:pt modelId="{4D532CE7-A662-4164-BBCA-651A1B0F3F3D}">
      <dgm:prSet phldrT="[Текст]"/>
      <dgm:spPr/>
      <dgm:t>
        <a:bodyPr/>
        <a:lstStyle/>
        <a:p>
          <a:r>
            <a:rPr lang="ru-RU" dirty="0"/>
            <a:t>предмет</a:t>
          </a:r>
        </a:p>
      </dgm:t>
    </dgm:pt>
    <dgm:pt modelId="{D80FA139-992E-4AD5-8B4A-4F85B46BBD98}" type="parTrans" cxnId="{C50027E4-ACC3-41E0-9C28-933C6E622328}">
      <dgm:prSet/>
      <dgm:spPr/>
      <dgm:t>
        <a:bodyPr/>
        <a:lstStyle/>
        <a:p>
          <a:endParaRPr lang="ru-RU"/>
        </a:p>
      </dgm:t>
    </dgm:pt>
    <dgm:pt modelId="{79005758-F956-4603-A06E-E483CF776857}" type="sibTrans" cxnId="{C50027E4-ACC3-41E0-9C28-933C6E622328}">
      <dgm:prSet/>
      <dgm:spPr/>
      <dgm:t>
        <a:bodyPr/>
        <a:lstStyle/>
        <a:p>
          <a:endParaRPr lang="ru-RU"/>
        </a:p>
      </dgm:t>
    </dgm:pt>
    <dgm:pt modelId="{64FB41A4-ECB2-4FEA-94F7-586125B9706B}" type="pres">
      <dgm:prSet presAssocID="{4A666312-FAFC-4B97-9BE7-C3ADFBAF28E4}" presName="composite" presStyleCnt="0">
        <dgm:presLayoutVars>
          <dgm:chMax val="1"/>
          <dgm:dir/>
          <dgm:resizeHandles val="exact"/>
        </dgm:presLayoutVars>
      </dgm:prSet>
      <dgm:spPr/>
    </dgm:pt>
    <dgm:pt modelId="{A20BBA71-0AEA-4380-B858-DAB2D363F47B}" type="pres">
      <dgm:prSet presAssocID="{4A666312-FAFC-4B97-9BE7-C3ADFBAF28E4}" presName="radial" presStyleCnt="0">
        <dgm:presLayoutVars>
          <dgm:animLvl val="ctr"/>
        </dgm:presLayoutVars>
      </dgm:prSet>
      <dgm:spPr/>
    </dgm:pt>
    <dgm:pt modelId="{17A370C4-6E66-44F0-8A43-EAF362E3A880}" type="pres">
      <dgm:prSet presAssocID="{7C434D08-F4F9-4C0C-9A6A-1ACE9F451A5B}" presName="centerShape" presStyleLbl="vennNode1" presStyleIdx="0" presStyleCnt="5"/>
      <dgm:spPr/>
    </dgm:pt>
    <dgm:pt modelId="{ACC83B88-8E4F-4D5A-9329-279E56BC07B7}" type="pres">
      <dgm:prSet presAssocID="{B2D246C7-CA88-4043-8261-743B176D3CEE}" presName="node" presStyleLbl="vennNode1" presStyleIdx="1" presStyleCnt="5">
        <dgm:presLayoutVars>
          <dgm:bulletEnabled val="1"/>
        </dgm:presLayoutVars>
      </dgm:prSet>
      <dgm:spPr/>
    </dgm:pt>
    <dgm:pt modelId="{7D9CF9AD-A5D2-4112-B5CC-F5C918FBBDFF}" type="pres">
      <dgm:prSet presAssocID="{306C9B86-FA4F-43D7-BAF5-2DAC042D9FD3}" presName="node" presStyleLbl="vennNode1" presStyleIdx="2" presStyleCnt="5">
        <dgm:presLayoutVars>
          <dgm:bulletEnabled val="1"/>
        </dgm:presLayoutVars>
      </dgm:prSet>
      <dgm:spPr/>
    </dgm:pt>
    <dgm:pt modelId="{EA3797D1-CD47-4C39-B062-A6111D11659C}" type="pres">
      <dgm:prSet presAssocID="{C2037206-AB4C-4BF4-8440-854CFA2EE754}" presName="node" presStyleLbl="vennNode1" presStyleIdx="3" presStyleCnt="5">
        <dgm:presLayoutVars>
          <dgm:bulletEnabled val="1"/>
        </dgm:presLayoutVars>
      </dgm:prSet>
      <dgm:spPr/>
    </dgm:pt>
    <dgm:pt modelId="{897F5EB9-6B3D-4492-97D8-45E1B9E37F2D}" type="pres">
      <dgm:prSet presAssocID="{4D532CE7-A662-4164-BBCA-651A1B0F3F3D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7AB7DE00-5DC7-444E-89DA-7E4EE4E85531}" type="presOf" srcId="{B2D246C7-CA88-4043-8261-743B176D3CEE}" destId="{ACC83B88-8E4F-4D5A-9329-279E56BC07B7}" srcOrd="0" destOrd="0" presId="urn:microsoft.com/office/officeart/2005/8/layout/radial3"/>
    <dgm:cxn modelId="{F49BCC04-4100-436C-B4FE-0FAF373C55C7}" type="presOf" srcId="{C2037206-AB4C-4BF4-8440-854CFA2EE754}" destId="{EA3797D1-CD47-4C39-B062-A6111D11659C}" srcOrd="0" destOrd="0" presId="urn:microsoft.com/office/officeart/2005/8/layout/radial3"/>
    <dgm:cxn modelId="{4B94DC4F-C6B7-41A5-BCA1-66614909D11B}" srcId="{7C434D08-F4F9-4C0C-9A6A-1ACE9F451A5B}" destId="{306C9B86-FA4F-43D7-BAF5-2DAC042D9FD3}" srcOrd="1" destOrd="0" parTransId="{A2F27537-C257-4ADC-8AA0-3DCE30188F94}" sibTransId="{BD5B7112-CD06-49F6-9171-65237B72C3DC}"/>
    <dgm:cxn modelId="{C7D87385-BAF3-49E9-A4F7-921FA31A4042}" type="presOf" srcId="{4D532CE7-A662-4164-BBCA-651A1B0F3F3D}" destId="{897F5EB9-6B3D-4492-97D8-45E1B9E37F2D}" srcOrd="0" destOrd="0" presId="urn:microsoft.com/office/officeart/2005/8/layout/radial3"/>
    <dgm:cxn modelId="{3068F2A2-FA22-4D33-AE6C-4A8ABD8B0BB6}" type="presOf" srcId="{306C9B86-FA4F-43D7-BAF5-2DAC042D9FD3}" destId="{7D9CF9AD-A5D2-4112-B5CC-F5C918FBBDFF}" srcOrd="0" destOrd="0" presId="urn:microsoft.com/office/officeart/2005/8/layout/radial3"/>
    <dgm:cxn modelId="{CC9A87B8-73A3-4E2D-BACF-F950F6F61DF2}" srcId="{7C434D08-F4F9-4C0C-9A6A-1ACE9F451A5B}" destId="{B2D246C7-CA88-4043-8261-743B176D3CEE}" srcOrd="0" destOrd="0" parTransId="{3343768E-CB2A-4BEA-BB07-A030EDDD41EB}" sibTransId="{200F0B5E-79B9-4C81-834B-A468B0EF3F59}"/>
    <dgm:cxn modelId="{C50027E4-ACC3-41E0-9C28-933C6E622328}" srcId="{7C434D08-F4F9-4C0C-9A6A-1ACE9F451A5B}" destId="{4D532CE7-A662-4164-BBCA-651A1B0F3F3D}" srcOrd="3" destOrd="0" parTransId="{D80FA139-992E-4AD5-8B4A-4F85B46BBD98}" sibTransId="{79005758-F956-4603-A06E-E483CF776857}"/>
    <dgm:cxn modelId="{BC471BE7-6651-4B39-A901-44F9A86C77C7}" type="presOf" srcId="{7C434D08-F4F9-4C0C-9A6A-1ACE9F451A5B}" destId="{17A370C4-6E66-44F0-8A43-EAF362E3A880}" srcOrd="0" destOrd="0" presId="urn:microsoft.com/office/officeart/2005/8/layout/radial3"/>
    <dgm:cxn modelId="{91D5D1F5-7E96-49E5-9FAB-236F03A24EFC}" srcId="{7C434D08-F4F9-4C0C-9A6A-1ACE9F451A5B}" destId="{C2037206-AB4C-4BF4-8440-854CFA2EE754}" srcOrd="2" destOrd="0" parTransId="{F8FE1B50-0E96-4670-BFDC-DC3424CF2053}" sibTransId="{4F56A8E4-BC02-4E4D-8A8C-0512F9B535A1}"/>
    <dgm:cxn modelId="{FB668FFB-F413-4532-B53C-5273544BE96B}" srcId="{4A666312-FAFC-4B97-9BE7-C3ADFBAF28E4}" destId="{7C434D08-F4F9-4C0C-9A6A-1ACE9F451A5B}" srcOrd="0" destOrd="0" parTransId="{638161A1-27FF-4CB8-AC04-783D7921F710}" sibTransId="{49C23F8B-EA3F-433C-9FEB-EB0958436A32}"/>
    <dgm:cxn modelId="{D0A431FC-1323-4CD8-8E2D-DE4E503D1A2B}" type="presOf" srcId="{4A666312-FAFC-4B97-9BE7-C3ADFBAF28E4}" destId="{64FB41A4-ECB2-4FEA-94F7-586125B9706B}" srcOrd="0" destOrd="0" presId="urn:microsoft.com/office/officeart/2005/8/layout/radial3"/>
    <dgm:cxn modelId="{297F71FF-50A1-4FCD-A103-8E4F1C90D90B}" type="presParOf" srcId="{64FB41A4-ECB2-4FEA-94F7-586125B9706B}" destId="{A20BBA71-0AEA-4380-B858-DAB2D363F47B}" srcOrd="0" destOrd="0" presId="urn:microsoft.com/office/officeart/2005/8/layout/radial3"/>
    <dgm:cxn modelId="{3AF91E01-6063-482B-899D-346BF1329547}" type="presParOf" srcId="{A20BBA71-0AEA-4380-B858-DAB2D363F47B}" destId="{17A370C4-6E66-44F0-8A43-EAF362E3A880}" srcOrd="0" destOrd="0" presId="urn:microsoft.com/office/officeart/2005/8/layout/radial3"/>
    <dgm:cxn modelId="{6E108EBB-18DD-41EC-8B92-15E688155487}" type="presParOf" srcId="{A20BBA71-0AEA-4380-B858-DAB2D363F47B}" destId="{ACC83B88-8E4F-4D5A-9329-279E56BC07B7}" srcOrd="1" destOrd="0" presId="urn:microsoft.com/office/officeart/2005/8/layout/radial3"/>
    <dgm:cxn modelId="{41944FCE-494E-407F-B826-9DD3DAC5F936}" type="presParOf" srcId="{A20BBA71-0AEA-4380-B858-DAB2D363F47B}" destId="{7D9CF9AD-A5D2-4112-B5CC-F5C918FBBDFF}" srcOrd="2" destOrd="0" presId="urn:microsoft.com/office/officeart/2005/8/layout/radial3"/>
    <dgm:cxn modelId="{8797C3A7-8074-428D-A8CC-FF04CEFD0BA1}" type="presParOf" srcId="{A20BBA71-0AEA-4380-B858-DAB2D363F47B}" destId="{EA3797D1-CD47-4C39-B062-A6111D11659C}" srcOrd="3" destOrd="0" presId="urn:microsoft.com/office/officeart/2005/8/layout/radial3"/>
    <dgm:cxn modelId="{07471AD7-87B6-44D5-9FE0-4DA7FEA467AC}" type="presParOf" srcId="{A20BBA71-0AEA-4380-B858-DAB2D363F47B}" destId="{897F5EB9-6B3D-4492-97D8-45E1B9E37F2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EDF991-7ED0-47A8-90D3-7D87F74E8DE1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8408AA-EB94-4591-BBF2-C202B0DC3960}">
      <dgm:prSet phldrT="[Текст]"/>
      <dgm:spPr/>
      <dgm:t>
        <a:bodyPr/>
        <a:lstStyle/>
        <a:p>
          <a:r>
            <a:rPr lang="ru-RU" dirty="0"/>
            <a:t>ЛУУД</a:t>
          </a:r>
        </a:p>
      </dgm:t>
    </dgm:pt>
    <dgm:pt modelId="{20567376-5C9F-43D9-A08E-D2A02ED5144D}" type="parTrans" cxnId="{E466C4D7-0BE4-4669-8D31-0EC4103B07C8}">
      <dgm:prSet/>
      <dgm:spPr/>
      <dgm:t>
        <a:bodyPr/>
        <a:lstStyle/>
        <a:p>
          <a:endParaRPr lang="ru-RU"/>
        </a:p>
      </dgm:t>
    </dgm:pt>
    <dgm:pt modelId="{5040B636-8F59-4E15-8425-C090D7776A8A}" type="sibTrans" cxnId="{E466C4D7-0BE4-4669-8D31-0EC4103B07C8}">
      <dgm:prSet/>
      <dgm:spPr/>
      <dgm:t>
        <a:bodyPr/>
        <a:lstStyle/>
        <a:p>
          <a:endParaRPr lang="ru-RU"/>
        </a:p>
      </dgm:t>
    </dgm:pt>
    <dgm:pt modelId="{E5F04D86-E1FB-4933-A6A6-969AA30FB84E}">
      <dgm:prSet phldrT="[Текст]"/>
      <dgm:spPr/>
      <dgm:t>
        <a:bodyPr/>
        <a:lstStyle/>
        <a:p>
          <a:r>
            <a:rPr lang="ru-RU" dirty="0"/>
            <a:t>РУУД</a:t>
          </a:r>
        </a:p>
      </dgm:t>
    </dgm:pt>
    <dgm:pt modelId="{9CB8CE7A-2D1F-4460-89B6-1EE9B5A097C4}" type="parTrans" cxnId="{3A626BE1-EE8D-4456-8ED3-872612A0B457}">
      <dgm:prSet/>
      <dgm:spPr/>
      <dgm:t>
        <a:bodyPr/>
        <a:lstStyle/>
        <a:p>
          <a:endParaRPr lang="ru-RU"/>
        </a:p>
      </dgm:t>
    </dgm:pt>
    <dgm:pt modelId="{F427DE28-BE09-46C8-A7E2-D1C485E50672}" type="sibTrans" cxnId="{3A626BE1-EE8D-4456-8ED3-872612A0B457}">
      <dgm:prSet/>
      <dgm:spPr/>
      <dgm:t>
        <a:bodyPr/>
        <a:lstStyle/>
        <a:p>
          <a:endParaRPr lang="ru-RU"/>
        </a:p>
      </dgm:t>
    </dgm:pt>
    <dgm:pt modelId="{BDD0F089-DC59-4C48-9B6B-750BB962F64D}">
      <dgm:prSet phldrT="[Текст]" custT="1"/>
      <dgm:spPr/>
      <dgm:t>
        <a:bodyPr/>
        <a:lstStyle/>
        <a:p>
          <a:r>
            <a:rPr lang="ru-RU" sz="1800" dirty="0"/>
            <a:t>Рефлексия</a:t>
          </a:r>
        </a:p>
      </dgm:t>
    </dgm:pt>
    <dgm:pt modelId="{CB439AC9-73C8-4DFE-B240-C7F29E2AC2B6}" type="parTrans" cxnId="{9D052CFC-D7E3-41CE-A1D3-E4325752665C}">
      <dgm:prSet/>
      <dgm:spPr/>
      <dgm:t>
        <a:bodyPr/>
        <a:lstStyle/>
        <a:p>
          <a:endParaRPr lang="ru-RU"/>
        </a:p>
      </dgm:t>
    </dgm:pt>
    <dgm:pt modelId="{A55196E8-6373-4E0C-9863-0757D235B27E}" type="sibTrans" cxnId="{9D052CFC-D7E3-41CE-A1D3-E4325752665C}">
      <dgm:prSet/>
      <dgm:spPr/>
      <dgm:t>
        <a:bodyPr/>
        <a:lstStyle/>
        <a:p>
          <a:endParaRPr lang="ru-RU"/>
        </a:p>
      </dgm:t>
    </dgm:pt>
    <dgm:pt modelId="{BDB19804-1FCE-4F68-8D69-2F467FCE0222}">
      <dgm:prSet phldrT="[Текст]"/>
      <dgm:spPr/>
      <dgm:t>
        <a:bodyPr/>
        <a:lstStyle/>
        <a:p>
          <a:r>
            <a:rPr lang="ru-RU" dirty="0"/>
            <a:t>КУУД</a:t>
          </a:r>
        </a:p>
      </dgm:t>
    </dgm:pt>
    <dgm:pt modelId="{39668E7A-3FAF-4D41-9ACF-A43B8E95298A}" type="parTrans" cxnId="{595A9BDE-E15F-4F5D-A8A8-DBBD00366D74}">
      <dgm:prSet/>
      <dgm:spPr/>
      <dgm:t>
        <a:bodyPr/>
        <a:lstStyle/>
        <a:p>
          <a:endParaRPr lang="ru-RU"/>
        </a:p>
      </dgm:t>
    </dgm:pt>
    <dgm:pt modelId="{2C617326-5B68-424D-8396-D61112E1D56E}" type="sibTrans" cxnId="{595A9BDE-E15F-4F5D-A8A8-DBBD00366D74}">
      <dgm:prSet/>
      <dgm:spPr/>
      <dgm:t>
        <a:bodyPr/>
        <a:lstStyle/>
        <a:p>
          <a:endParaRPr lang="ru-RU"/>
        </a:p>
      </dgm:t>
    </dgm:pt>
    <dgm:pt modelId="{9D7079FF-BAFB-451D-B0C0-BEA312099E4A}">
      <dgm:prSet phldrT="[Текст]"/>
      <dgm:spPr/>
      <dgm:t>
        <a:bodyPr/>
        <a:lstStyle/>
        <a:p>
          <a:r>
            <a:rPr lang="ru-RU" dirty="0"/>
            <a:t>ПУУД</a:t>
          </a:r>
        </a:p>
      </dgm:t>
    </dgm:pt>
    <dgm:pt modelId="{F270EDFD-D15E-460F-8548-0D0623F39F0B}" type="parTrans" cxnId="{B669A176-0777-41A5-9D9A-548BA70D40BB}">
      <dgm:prSet/>
      <dgm:spPr/>
      <dgm:t>
        <a:bodyPr/>
        <a:lstStyle/>
        <a:p>
          <a:endParaRPr lang="ru-RU"/>
        </a:p>
      </dgm:t>
    </dgm:pt>
    <dgm:pt modelId="{E956AD42-8F77-4897-A66F-27EBE9653E39}" type="sibTrans" cxnId="{B669A176-0777-41A5-9D9A-548BA70D40BB}">
      <dgm:prSet/>
      <dgm:spPr/>
      <dgm:t>
        <a:bodyPr/>
        <a:lstStyle/>
        <a:p>
          <a:endParaRPr lang="ru-RU"/>
        </a:p>
      </dgm:t>
    </dgm:pt>
    <dgm:pt modelId="{6DD98C82-A455-48EA-BC95-81712D6C138C}">
      <dgm:prSet phldrT="[Текст]" custT="1"/>
      <dgm:spPr/>
      <dgm:t>
        <a:bodyPr/>
        <a:lstStyle/>
        <a:p>
          <a:r>
            <a:rPr lang="ru-RU" sz="1800" dirty="0"/>
            <a:t>Анализ</a:t>
          </a:r>
        </a:p>
      </dgm:t>
    </dgm:pt>
    <dgm:pt modelId="{FF477A4D-6964-4B82-A1A4-58EC6C7CAE7F}" type="parTrans" cxnId="{9454337C-54AE-4E0A-9D3D-36E1DE22858D}">
      <dgm:prSet/>
      <dgm:spPr/>
      <dgm:t>
        <a:bodyPr/>
        <a:lstStyle/>
        <a:p>
          <a:endParaRPr lang="ru-RU"/>
        </a:p>
      </dgm:t>
    </dgm:pt>
    <dgm:pt modelId="{EBD52282-C235-4F3C-8BFC-B251C86CCF25}" type="sibTrans" cxnId="{9454337C-54AE-4E0A-9D3D-36E1DE22858D}">
      <dgm:prSet/>
      <dgm:spPr/>
      <dgm:t>
        <a:bodyPr/>
        <a:lstStyle/>
        <a:p>
          <a:endParaRPr lang="ru-RU"/>
        </a:p>
      </dgm:t>
    </dgm:pt>
    <dgm:pt modelId="{128E23D7-4972-4D03-98E1-568AC45D4A98}">
      <dgm:prSet phldrT="[Текст]" custT="1"/>
      <dgm:spPr/>
      <dgm:t>
        <a:bodyPr/>
        <a:lstStyle/>
        <a:p>
          <a:r>
            <a:rPr lang="ru-RU" sz="1800" dirty="0"/>
            <a:t>Мотив</a:t>
          </a:r>
        </a:p>
      </dgm:t>
    </dgm:pt>
    <dgm:pt modelId="{CEC67FFA-043D-49ED-BF56-A8F6D65AE7EF}" type="parTrans" cxnId="{E3A2E972-29D8-43BF-8799-CC8F17BE16F5}">
      <dgm:prSet/>
      <dgm:spPr/>
      <dgm:t>
        <a:bodyPr/>
        <a:lstStyle/>
        <a:p>
          <a:endParaRPr lang="ru-RU"/>
        </a:p>
      </dgm:t>
    </dgm:pt>
    <dgm:pt modelId="{F853A0BD-74FD-4DAB-A336-BD6BE26CD0EA}" type="sibTrans" cxnId="{E3A2E972-29D8-43BF-8799-CC8F17BE16F5}">
      <dgm:prSet/>
      <dgm:spPr/>
      <dgm:t>
        <a:bodyPr/>
        <a:lstStyle/>
        <a:p>
          <a:endParaRPr lang="ru-RU"/>
        </a:p>
      </dgm:t>
    </dgm:pt>
    <dgm:pt modelId="{1ED16711-BC39-45BB-A30E-0FFFC4EC7816}">
      <dgm:prSet phldrT="[Текст]" custT="1"/>
      <dgm:spPr/>
      <dgm:t>
        <a:bodyPr/>
        <a:lstStyle/>
        <a:p>
          <a:r>
            <a:rPr lang="ru-RU" sz="1800" dirty="0"/>
            <a:t>Установка</a:t>
          </a:r>
        </a:p>
      </dgm:t>
    </dgm:pt>
    <dgm:pt modelId="{B0009A22-3494-4FC1-933B-5C98F7F2CE99}" type="parTrans" cxnId="{2F08E19E-1A69-40D5-B59A-0DC5013C2623}">
      <dgm:prSet/>
      <dgm:spPr/>
      <dgm:t>
        <a:bodyPr/>
        <a:lstStyle/>
        <a:p>
          <a:endParaRPr lang="ru-RU"/>
        </a:p>
      </dgm:t>
    </dgm:pt>
    <dgm:pt modelId="{FF86BCDD-A267-4E02-A174-77F5AABFE8E1}" type="sibTrans" cxnId="{2F08E19E-1A69-40D5-B59A-0DC5013C2623}">
      <dgm:prSet/>
      <dgm:spPr/>
      <dgm:t>
        <a:bodyPr/>
        <a:lstStyle/>
        <a:p>
          <a:endParaRPr lang="ru-RU"/>
        </a:p>
      </dgm:t>
    </dgm:pt>
    <dgm:pt modelId="{54C3DCC6-0A28-4D90-AE43-B3B60E7F9438}">
      <dgm:prSet phldrT="[Текст]"/>
      <dgm:spPr/>
      <dgm:t>
        <a:bodyPr/>
        <a:lstStyle/>
        <a:p>
          <a:endParaRPr lang="ru-RU" sz="1100" dirty="0"/>
        </a:p>
      </dgm:t>
    </dgm:pt>
    <dgm:pt modelId="{87647E0B-69A2-4781-A6A1-8F5A8A7D968A}" type="parTrans" cxnId="{6E785E11-1506-4F09-90C3-6C78C8C65FB0}">
      <dgm:prSet/>
      <dgm:spPr/>
      <dgm:t>
        <a:bodyPr/>
        <a:lstStyle/>
        <a:p>
          <a:endParaRPr lang="ru-RU"/>
        </a:p>
      </dgm:t>
    </dgm:pt>
    <dgm:pt modelId="{90F42B91-0F7C-4E15-80F6-7582722FB427}" type="sibTrans" cxnId="{6E785E11-1506-4F09-90C3-6C78C8C65FB0}">
      <dgm:prSet/>
      <dgm:spPr/>
      <dgm:t>
        <a:bodyPr/>
        <a:lstStyle/>
        <a:p>
          <a:endParaRPr lang="ru-RU"/>
        </a:p>
      </dgm:t>
    </dgm:pt>
    <dgm:pt modelId="{7D196C63-4D9D-4658-8BF3-65DEB1319B8D}">
      <dgm:prSet phldrT="[Текст]" custT="1"/>
      <dgm:spPr/>
      <dgm:t>
        <a:bodyPr/>
        <a:lstStyle/>
        <a:p>
          <a:r>
            <a:rPr lang="ru-RU" sz="1800" dirty="0"/>
            <a:t>Сознание</a:t>
          </a:r>
        </a:p>
      </dgm:t>
    </dgm:pt>
    <dgm:pt modelId="{A99258D3-C7D4-4BBB-8123-23B84B236BED}" type="parTrans" cxnId="{57ED679C-C9D4-4100-BEEF-6EF8EBD330F3}">
      <dgm:prSet/>
      <dgm:spPr/>
      <dgm:t>
        <a:bodyPr/>
        <a:lstStyle/>
        <a:p>
          <a:endParaRPr lang="ru-RU"/>
        </a:p>
      </dgm:t>
    </dgm:pt>
    <dgm:pt modelId="{E6C82BB9-81A7-460F-9189-64FD6D851FD8}" type="sibTrans" cxnId="{57ED679C-C9D4-4100-BEEF-6EF8EBD330F3}">
      <dgm:prSet/>
      <dgm:spPr/>
      <dgm:t>
        <a:bodyPr/>
        <a:lstStyle/>
        <a:p>
          <a:endParaRPr lang="ru-RU"/>
        </a:p>
      </dgm:t>
    </dgm:pt>
    <dgm:pt modelId="{15E8A75B-7BF4-4D89-AF50-D4747F104753}">
      <dgm:prSet phldrT="[Текст]" custT="1"/>
      <dgm:spPr/>
      <dgm:t>
        <a:bodyPr/>
        <a:lstStyle/>
        <a:p>
          <a:r>
            <a:rPr lang="ru-RU" sz="1800" dirty="0"/>
            <a:t>Опыт</a:t>
          </a:r>
        </a:p>
      </dgm:t>
    </dgm:pt>
    <dgm:pt modelId="{9343E9E1-0823-4624-89C4-0C34B335BF6A}" type="parTrans" cxnId="{DC900A71-DD43-467D-A57C-07929E7C399A}">
      <dgm:prSet/>
      <dgm:spPr/>
      <dgm:t>
        <a:bodyPr/>
        <a:lstStyle/>
        <a:p>
          <a:endParaRPr lang="ru-RU"/>
        </a:p>
      </dgm:t>
    </dgm:pt>
    <dgm:pt modelId="{1BFED88B-30A4-4284-90F4-DF69AF8E81F3}" type="sibTrans" cxnId="{DC900A71-DD43-467D-A57C-07929E7C399A}">
      <dgm:prSet/>
      <dgm:spPr/>
      <dgm:t>
        <a:bodyPr/>
        <a:lstStyle/>
        <a:p>
          <a:endParaRPr lang="ru-RU"/>
        </a:p>
      </dgm:t>
    </dgm:pt>
    <dgm:pt modelId="{FBA84DF0-64B9-4A1F-B9E5-65A5A7125B2F}">
      <dgm:prSet phldrT="[Текст]" custT="1"/>
      <dgm:spPr/>
      <dgm:t>
        <a:bodyPr/>
        <a:lstStyle/>
        <a:p>
          <a:r>
            <a:rPr lang="ru-RU" sz="1800" dirty="0"/>
            <a:t>Синтез</a:t>
          </a:r>
        </a:p>
      </dgm:t>
    </dgm:pt>
    <dgm:pt modelId="{E78DFE1C-2A2E-4EA5-B5E3-30AC5BEA1B90}" type="parTrans" cxnId="{9B3FD74F-899B-4130-AA6A-F61242BB1638}">
      <dgm:prSet/>
      <dgm:spPr/>
      <dgm:t>
        <a:bodyPr/>
        <a:lstStyle/>
        <a:p>
          <a:endParaRPr lang="ru-RU"/>
        </a:p>
      </dgm:t>
    </dgm:pt>
    <dgm:pt modelId="{21E53BCF-C50C-4C2B-A646-D955E80BA80D}" type="sibTrans" cxnId="{9B3FD74F-899B-4130-AA6A-F61242BB1638}">
      <dgm:prSet/>
      <dgm:spPr/>
      <dgm:t>
        <a:bodyPr/>
        <a:lstStyle/>
        <a:p>
          <a:endParaRPr lang="ru-RU"/>
        </a:p>
      </dgm:t>
    </dgm:pt>
    <dgm:pt modelId="{A3285A21-ECB3-48A9-A1B2-0D6505A9D2A1}">
      <dgm:prSet phldrT="[Текст]" custT="1"/>
      <dgm:spPr/>
      <dgm:t>
        <a:bodyPr/>
        <a:lstStyle/>
        <a:p>
          <a:r>
            <a:rPr lang="ru-RU" sz="1800" dirty="0"/>
            <a:t>Классификация</a:t>
          </a:r>
        </a:p>
      </dgm:t>
    </dgm:pt>
    <dgm:pt modelId="{66BDAAF9-82D2-41F7-BD9C-B9116D0AACBD}" type="parTrans" cxnId="{25A96518-19F1-463D-B18F-029C3A7ABD33}">
      <dgm:prSet/>
      <dgm:spPr/>
      <dgm:t>
        <a:bodyPr/>
        <a:lstStyle/>
        <a:p>
          <a:endParaRPr lang="ru-RU"/>
        </a:p>
      </dgm:t>
    </dgm:pt>
    <dgm:pt modelId="{F9DE394F-F305-43B2-A42D-99EF1E29F72E}" type="sibTrans" cxnId="{25A96518-19F1-463D-B18F-029C3A7ABD33}">
      <dgm:prSet/>
      <dgm:spPr/>
      <dgm:t>
        <a:bodyPr/>
        <a:lstStyle/>
        <a:p>
          <a:endParaRPr lang="ru-RU"/>
        </a:p>
      </dgm:t>
    </dgm:pt>
    <dgm:pt modelId="{6F962074-DE24-4788-80FA-7910B6A15EE7}">
      <dgm:prSet phldrT="[Текст]" custT="1"/>
      <dgm:spPr/>
      <dgm:t>
        <a:bodyPr/>
        <a:lstStyle/>
        <a:p>
          <a:r>
            <a:rPr lang="ru-RU" sz="1800" dirty="0"/>
            <a:t>Ранжирование</a:t>
          </a:r>
        </a:p>
      </dgm:t>
    </dgm:pt>
    <dgm:pt modelId="{A7B0B2ED-F123-45FF-98E2-1FACBB9E1354}" type="parTrans" cxnId="{5505DFBB-A104-4632-A61E-55ED39286244}">
      <dgm:prSet/>
      <dgm:spPr/>
      <dgm:t>
        <a:bodyPr/>
        <a:lstStyle/>
        <a:p>
          <a:endParaRPr lang="ru-RU"/>
        </a:p>
      </dgm:t>
    </dgm:pt>
    <dgm:pt modelId="{A7AE6CEE-7A31-4FBF-A685-E8472FFC5B08}" type="sibTrans" cxnId="{5505DFBB-A104-4632-A61E-55ED39286244}">
      <dgm:prSet/>
      <dgm:spPr/>
      <dgm:t>
        <a:bodyPr/>
        <a:lstStyle/>
        <a:p>
          <a:endParaRPr lang="ru-RU"/>
        </a:p>
      </dgm:t>
    </dgm:pt>
    <dgm:pt modelId="{49257C23-F7FC-4AF9-A5CE-FBD3D99E269E}">
      <dgm:prSet phldrT="[Текст]" custT="1"/>
      <dgm:spPr/>
      <dgm:t>
        <a:bodyPr/>
        <a:lstStyle/>
        <a:p>
          <a:r>
            <a:rPr lang="ru-RU" sz="1800" dirty="0"/>
            <a:t>Процесс</a:t>
          </a:r>
        </a:p>
      </dgm:t>
    </dgm:pt>
    <dgm:pt modelId="{D17A5317-94B5-4D92-A173-FE2440AE5A0E}" type="parTrans" cxnId="{C5486D79-2540-447A-8E55-7833BF4A2B91}">
      <dgm:prSet/>
      <dgm:spPr/>
      <dgm:t>
        <a:bodyPr/>
        <a:lstStyle/>
        <a:p>
          <a:endParaRPr lang="ru-RU"/>
        </a:p>
      </dgm:t>
    </dgm:pt>
    <dgm:pt modelId="{9F526AE9-6DA8-409F-B653-4375C4177086}" type="sibTrans" cxnId="{C5486D79-2540-447A-8E55-7833BF4A2B91}">
      <dgm:prSet/>
      <dgm:spPr/>
      <dgm:t>
        <a:bodyPr/>
        <a:lstStyle/>
        <a:p>
          <a:endParaRPr lang="ru-RU"/>
        </a:p>
      </dgm:t>
    </dgm:pt>
    <dgm:pt modelId="{B78619EF-2297-4AB7-974C-3808905019EA}">
      <dgm:prSet phldrT="[Текст]" custT="1"/>
      <dgm:spPr/>
      <dgm:t>
        <a:bodyPr/>
        <a:lstStyle/>
        <a:p>
          <a:r>
            <a:rPr lang="ru-RU" sz="1800" dirty="0"/>
            <a:t>Субъект</a:t>
          </a:r>
        </a:p>
      </dgm:t>
    </dgm:pt>
    <dgm:pt modelId="{5986032A-1877-463B-8DDE-CAADC38DE506}" type="parTrans" cxnId="{5635208D-6BB3-4860-BAEB-994858325519}">
      <dgm:prSet/>
      <dgm:spPr/>
      <dgm:t>
        <a:bodyPr/>
        <a:lstStyle/>
        <a:p>
          <a:endParaRPr lang="ru-RU"/>
        </a:p>
      </dgm:t>
    </dgm:pt>
    <dgm:pt modelId="{26577201-E61F-463C-A16B-8811D3478411}" type="sibTrans" cxnId="{5635208D-6BB3-4860-BAEB-994858325519}">
      <dgm:prSet/>
      <dgm:spPr/>
      <dgm:t>
        <a:bodyPr/>
        <a:lstStyle/>
        <a:p>
          <a:endParaRPr lang="ru-RU"/>
        </a:p>
      </dgm:t>
    </dgm:pt>
    <dgm:pt modelId="{F2099F9D-FE1E-452B-9116-19DC5133C55E}">
      <dgm:prSet phldrT="[Текст]"/>
      <dgm:spPr/>
      <dgm:t>
        <a:bodyPr/>
        <a:lstStyle/>
        <a:p>
          <a:endParaRPr lang="ru-RU" sz="1200" dirty="0"/>
        </a:p>
      </dgm:t>
    </dgm:pt>
    <dgm:pt modelId="{1EB9EB0B-A1DE-4200-B237-016314BC2E85}" type="parTrans" cxnId="{D7A8F319-D800-4918-9220-1A85AC4C2646}">
      <dgm:prSet/>
      <dgm:spPr/>
      <dgm:t>
        <a:bodyPr/>
        <a:lstStyle/>
        <a:p>
          <a:endParaRPr lang="ru-RU"/>
        </a:p>
      </dgm:t>
    </dgm:pt>
    <dgm:pt modelId="{D4300A56-369A-4481-B03B-78C3ABC48857}" type="sibTrans" cxnId="{D7A8F319-D800-4918-9220-1A85AC4C2646}">
      <dgm:prSet/>
      <dgm:spPr/>
      <dgm:t>
        <a:bodyPr/>
        <a:lstStyle/>
        <a:p>
          <a:endParaRPr lang="ru-RU"/>
        </a:p>
      </dgm:t>
    </dgm:pt>
    <dgm:pt modelId="{4EF0268F-55FF-4103-BC35-2F5D41BA7308}">
      <dgm:prSet phldrT="[Текст]"/>
      <dgm:spPr/>
      <dgm:t>
        <a:bodyPr/>
        <a:lstStyle/>
        <a:p>
          <a:endParaRPr lang="ru-RU" sz="1200" dirty="0"/>
        </a:p>
      </dgm:t>
    </dgm:pt>
    <dgm:pt modelId="{D9F47AA9-1405-4850-922B-0D17B5FC79C7}" type="parTrans" cxnId="{52138B23-8A65-46A5-BC78-C287973DC3EE}">
      <dgm:prSet/>
      <dgm:spPr/>
      <dgm:t>
        <a:bodyPr/>
        <a:lstStyle/>
        <a:p>
          <a:endParaRPr lang="ru-RU"/>
        </a:p>
      </dgm:t>
    </dgm:pt>
    <dgm:pt modelId="{5C8EFE31-5C5B-463B-A44D-4782B01BA288}" type="sibTrans" cxnId="{52138B23-8A65-46A5-BC78-C287973DC3EE}">
      <dgm:prSet/>
      <dgm:spPr/>
      <dgm:t>
        <a:bodyPr/>
        <a:lstStyle/>
        <a:p>
          <a:endParaRPr lang="ru-RU"/>
        </a:p>
      </dgm:t>
    </dgm:pt>
    <dgm:pt modelId="{0966419C-36E4-47A8-904B-0FB76B25DCAF}">
      <dgm:prSet phldrT="[Текст]"/>
      <dgm:spPr/>
      <dgm:t>
        <a:bodyPr/>
        <a:lstStyle/>
        <a:p>
          <a:endParaRPr lang="ru-RU" sz="1200" dirty="0"/>
        </a:p>
      </dgm:t>
    </dgm:pt>
    <dgm:pt modelId="{091751A3-1B00-4C58-AF74-FABE3D8B9B50}" type="parTrans" cxnId="{EF62267F-3F2A-4785-B8F7-0B8F42B19132}">
      <dgm:prSet/>
      <dgm:spPr/>
      <dgm:t>
        <a:bodyPr/>
        <a:lstStyle/>
        <a:p>
          <a:endParaRPr lang="ru-RU"/>
        </a:p>
      </dgm:t>
    </dgm:pt>
    <dgm:pt modelId="{687AA7DC-F1B0-44C8-93B7-73A3DE612256}" type="sibTrans" cxnId="{EF62267F-3F2A-4785-B8F7-0B8F42B19132}">
      <dgm:prSet/>
      <dgm:spPr/>
      <dgm:t>
        <a:bodyPr/>
        <a:lstStyle/>
        <a:p>
          <a:endParaRPr lang="ru-RU"/>
        </a:p>
      </dgm:t>
    </dgm:pt>
    <dgm:pt modelId="{760A7982-DF8F-4A6E-A12B-E7388AC9D28B}">
      <dgm:prSet phldrT="[Текст]" custT="1"/>
      <dgm:spPr/>
      <dgm:t>
        <a:bodyPr/>
        <a:lstStyle/>
        <a:p>
          <a:r>
            <a:rPr lang="ru-RU" sz="1800" dirty="0"/>
            <a:t>Ценность</a:t>
          </a:r>
          <a:endParaRPr lang="ru-RU" sz="1200" dirty="0"/>
        </a:p>
      </dgm:t>
    </dgm:pt>
    <dgm:pt modelId="{3689CF0F-D21A-4404-87A6-662F2B6AC4F3}" type="parTrans" cxnId="{57E0DE22-116D-46C5-BCDC-9EE5AC11F79E}">
      <dgm:prSet/>
      <dgm:spPr/>
      <dgm:t>
        <a:bodyPr/>
        <a:lstStyle/>
        <a:p>
          <a:endParaRPr lang="ru-RU"/>
        </a:p>
      </dgm:t>
    </dgm:pt>
    <dgm:pt modelId="{475E234B-E77E-4C4C-962E-9AD98C55AEC7}" type="sibTrans" cxnId="{57E0DE22-116D-46C5-BCDC-9EE5AC11F79E}">
      <dgm:prSet/>
      <dgm:spPr/>
      <dgm:t>
        <a:bodyPr/>
        <a:lstStyle/>
        <a:p>
          <a:endParaRPr lang="ru-RU"/>
        </a:p>
      </dgm:t>
    </dgm:pt>
    <dgm:pt modelId="{F614CC7D-AE5D-408B-AC49-F2068783A495}">
      <dgm:prSet phldrT="[Текст]" custT="1"/>
      <dgm:spPr/>
      <dgm:t>
        <a:bodyPr/>
        <a:lstStyle/>
        <a:p>
          <a:endParaRPr lang="ru-RU" sz="1800" dirty="0"/>
        </a:p>
      </dgm:t>
    </dgm:pt>
    <dgm:pt modelId="{EDE0A03F-74CD-4BBE-B284-24105752451C}" type="parTrans" cxnId="{5C0C250D-9902-42D0-A446-6C1C051231C7}">
      <dgm:prSet/>
      <dgm:spPr/>
      <dgm:t>
        <a:bodyPr/>
        <a:lstStyle/>
        <a:p>
          <a:endParaRPr lang="ru-RU"/>
        </a:p>
      </dgm:t>
    </dgm:pt>
    <dgm:pt modelId="{5CFBC21C-15F7-4485-A5B8-A17728335E00}" type="sibTrans" cxnId="{5C0C250D-9902-42D0-A446-6C1C051231C7}">
      <dgm:prSet/>
      <dgm:spPr/>
      <dgm:t>
        <a:bodyPr/>
        <a:lstStyle/>
        <a:p>
          <a:endParaRPr lang="ru-RU"/>
        </a:p>
      </dgm:t>
    </dgm:pt>
    <dgm:pt modelId="{3BBB4096-BD69-497D-AFC2-DE36D12ED6F5}">
      <dgm:prSet phldrT="[Текст]" custT="1"/>
      <dgm:spPr/>
      <dgm:t>
        <a:bodyPr/>
        <a:lstStyle/>
        <a:p>
          <a:r>
            <a:rPr lang="ru-RU" sz="1800" dirty="0"/>
            <a:t>Объект </a:t>
          </a:r>
        </a:p>
      </dgm:t>
    </dgm:pt>
    <dgm:pt modelId="{67E4A199-1C61-4657-929D-23AA6971A8DF}" type="parTrans" cxnId="{2FEAC225-00F5-435B-84FC-0DB70227F6B2}">
      <dgm:prSet/>
      <dgm:spPr/>
      <dgm:t>
        <a:bodyPr/>
        <a:lstStyle/>
        <a:p>
          <a:endParaRPr lang="ru-RU"/>
        </a:p>
      </dgm:t>
    </dgm:pt>
    <dgm:pt modelId="{892EC87F-B453-4F84-A627-10AE35D4862B}" type="sibTrans" cxnId="{2FEAC225-00F5-435B-84FC-0DB70227F6B2}">
      <dgm:prSet/>
      <dgm:spPr/>
      <dgm:t>
        <a:bodyPr/>
        <a:lstStyle/>
        <a:p>
          <a:endParaRPr lang="ru-RU"/>
        </a:p>
      </dgm:t>
    </dgm:pt>
    <dgm:pt modelId="{CB263796-23E7-4CF1-9AA9-556E618C3B42}">
      <dgm:prSet phldrT="[Текст]" custT="1"/>
      <dgm:spPr/>
      <dgm:t>
        <a:bodyPr/>
        <a:lstStyle/>
        <a:p>
          <a:r>
            <a:rPr lang="ru-RU" sz="1800" dirty="0"/>
            <a:t>Коммуникация</a:t>
          </a:r>
        </a:p>
      </dgm:t>
    </dgm:pt>
    <dgm:pt modelId="{C9E1CE12-A7C1-44BE-A940-C205BD2ACB83}" type="parTrans" cxnId="{BFB38561-6110-46BF-98F7-385208DB5EDE}">
      <dgm:prSet/>
      <dgm:spPr/>
      <dgm:t>
        <a:bodyPr/>
        <a:lstStyle/>
        <a:p>
          <a:endParaRPr lang="ru-RU"/>
        </a:p>
      </dgm:t>
    </dgm:pt>
    <dgm:pt modelId="{BF469850-9005-48D8-8BA0-947CF27EA665}" type="sibTrans" cxnId="{BFB38561-6110-46BF-98F7-385208DB5EDE}">
      <dgm:prSet/>
      <dgm:spPr/>
      <dgm:t>
        <a:bodyPr/>
        <a:lstStyle/>
        <a:p>
          <a:endParaRPr lang="ru-RU"/>
        </a:p>
      </dgm:t>
    </dgm:pt>
    <dgm:pt modelId="{61D59606-5B4B-4B27-9AAA-12C106E60CF1}">
      <dgm:prSet phldrT="[Текст]" custT="1"/>
      <dgm:spPr/>
      <dgm:t>
        <a:bodyPr/>
        <a:lstStyle/>
        <a:p>
          <a:r>
            <a:rPr lang="ru-RU" sz="1800" dirty="0"/>
            <a:t>Речь</a:t>
          </a:r>
        </a:p>
      </dgm:t>
    </dgm:pt>
    <dgm:pt modelId="{9C6ABB6C-BFEA-4510-A22D-6D3482BCFDAC}" type="parTrans" cxnId="{0E51F997-37E6-47B5-9490-DE9A58E521A1}">
      <dgm:prSet/>
      <dgm:spPr/>
      <dgm:t>
        <a:bodyPr/>
        <a:lstStyle/>
        <a:p>
          <a:endParaRPr lang="ru-RU"/>
        </a:p>
      </dgm:t>
    </dgm:pt>
    <dgm:pt modelId="{3E662D90-9825-4429-A546-03DFCFF2A502}" type="sibTrans" cxnId="{0E51F997-37E6-47B5-9490-DE9A58E521A1}">
      <dgm:prSet/>
      <dgm:spPr/>
      <dgm:t>
        <a:bodyPr/>
        <a:lstStyle/>
        <a:p>
          <a:endParaRPr lang="ru-RU"/>
        </a:p>
      </dgm:t>
    </dgm:pt>
    <dgm:pt modelId="{A9B2F4DA-3CE7-4593-BE5F-610CEAD85304}">
      <dgm:prSet phldrT="[Текст]" custT="1"/>
      <dgm:spPr/>
      <dgm:t>
        <a:bodyPr/>
        <a:lstStyle/>
        <a:p>
          <a:r>
            <a:rPr lang="ru-RU" sz="1800" dirty="0"/>
            <a:t>Общение</a:t>
          </a:r>
        </a:p>
      </dgm:t>
    </dgm:pt>
    <dgm:pt modelId="{E49B5C19-08D1-499F-B3D6-A74752F45D03}" type="parTrans" cxnId="{1B3E9540-2E6C-40A8-B244-90DA935A1ABB}">
      <dgm:prSet/>
      <dgm:spPr/>
      <dgm:t>
        <a:bodyPr/>
        <a:lstStyle/>
        <a:p>
          <a:endParaRPr lang="ru-RU"/>
        </a:p>
      </dgm:t>
    </dgm:pt>
    <dgm:pt modelId="{3BD57F76-5E34-4106-AD74-6C49C77E045E}" type="sibTrans" cxnId="{1B3E9540-2E6C-40A8-B244-90DA935A1ABB}">
      <dgm:prSet/>
      <dgm:spPr/>
      <dgm:t>
        <a:bodyPr/>
        <a:lstStyle/>
        <a:p>
          <a:endParaRPr lang="ru-RU"/>
        </a:p>
      </dgm:t>
    </dgm:pt>
    <dgm:pt modelId="{683E5593-FD77-4718-89F3-34B72D274AC5}">
      <dgm:prSet phldrT="[Текст]" custT="1"/>
      <dgm:spPr/>
      <dgm:t>
        <a:bodyPr/>
        <a:lstStyle/>
        <a:p>
          <a:r>
            <a:rPr lang="ru-RU" sz="1800" dirty="0"/>
            <a:t>Деятельность</a:t>
          </a:r>
        </a:p>
      </dgm:t>
    </dgm:pt>
    <dgm:pt modelId="{FB59CBF7-3C2E-49D9-AC94-1DE82A96C8F0}" type="parTrans" cxnId="{E5BD452E-E280-4689-B27B-83D0E61BA326}">
      <dgm:prSet/>
      <dgm:spPr/>
      <dgm:t>
        <a:bodyPr/>
        <a:lstStyle/>
        <a:p>
          <a:endParaRPr lang="ru-RU"/>
        </a:p>
      </dgm:t>
    </dgm:pt>
    <dgm:pt modelId="{0E29544E-9717-4D23-B143-1F0046604F01}" type="sibTrans" cxnId="{E5BD452E-E280-4689-B27B-83D0E61BA326}">
      <dgm:prSet/>
      <dgm:spPr/>
      <dgm:t>
        <a:bodyPr/>
        <a:lstStyle/>
        <a:p>
          <a:endParaRPr lang="ru-RU"/>
        </a:p>
      </dgm:t>
    </dgm:pt>
    <dgm:pt modelId="{113A49FD-75AB-4807-975D-D22AA2D54FFF}">
      <dgm:prSet phldrT="[Текст]" custT="1"/>
      <dgm:spPr/>
      <dgm:t>
        <a:bodyPr/>
        <a:lstStyle/>
        <a:p>
          <a:r>
            <a:rPr lang="ru-RU" sz="1800" dirty="0"/>
            <a:t>Поведение</a:t>
          </a:r>
        </a:p>
      </dgm:t>
    </dgm:pt>
    <dgm:pt modelId="{E4474560-52C4-4940-BA44-F65F21DFC2CE}" type="parTrans" cxnId="{833DED21-53F1-4FB9-A957-D7008096477E}">
      <dgm:prSet/>
      <dgm:spPr/>
      <dgm:t>
        <a:bodyPr/>
        <a:lstStyle/>
        <a:p>
          <a:endParaRPr lang="ru-RU"/>
        </a:p>
      </dgm:t>
    </dgm:pt>
    <dgm:pt modelId="{6473BF49-4B13-48DF-8646-213D7BAA88DF}" type="sibTrans" cxnId="{833DED21-53F1-4FB9-A957-D7008096477E}">
      <dgm:prSet/>
      <dgm:spPr/>
      <dgm:t>
        <a:bodyPr/>
        <a:lstStyle/>
        <a:p>
          <a:endParaRPr lang="ru-RU"/>
        </a:p>
      </dgm:t>
    </dgm:pt>
    <dgm:pt modelId="{B2AEBB01-5AC1-4569-89C8-0017B7106275}">
      <dgm:prSet phldrT="[Текст]"/>
      <dgm:spPr/>
      <dgm:t>
        <a:bodyPr/>
        <a:lstStyle/>
        <a:p>
          <a:endParaRPr lang="ru-RU" sz="1600" dirty="0"/>
        </a:p>
      </dgm:t>
    </dgm:pt>
    <dgm:pt modelId="{16DD1EB9-1B0B-4AD3-ACBE-513047682D61}" type="parTrans" cxnId="{8BD6EA8E-9DB2-4FEC-922A-7B9987A6E851}">
      <dgm:prSet/>
      <dgm:spPr/>
      <dgm:t>
        <a:bodyPr/>
        <a:lstStyle/>
        <a:p>
          <a:endParaRPr lang="ru-RU"/>
        </a:p>
      </dgm:t>
    </dgm:pt>
    <dgm:pt modelId="{87A44054-DCD6-4BAC-88BA-34B2A29A483A}" type="sibTrans" cxnId="{8BD6EA8E-9DB2-4FEC-922A-7B9987A6E851}">
      <dgm:prSet/>
      <dgm:spPr/>
      <dgm:t>
        <a:bodyPr/>
        <a:lstStyle/>
        <a:p>
          <a:endParaRPr lang="ru-RU"/>
        </a:p>
      </dgm:t>
    </dgm:pt>
    <dgm:pt modelId="{BF034C21-62AA-4D86-A871-C63513BAF476}">
      <dgm:prSet phldrT="[Текст]" custT="1"/>
      <dgm:spPr/>
      <dgm:t>
        <a:bodyPr/>
        <a:lstStyle/>
        <a:p>
          <a:r>
            <a:rPr lang="ru-RU" sz="1800" dirty="0"/>
            <a:t>Цель</a:t>
          </a:r>
        </a:p>
      </dgm:t>
    </dgm:pt>
    <dgm:pt modelId="{68C8C3A8-7DB4-4FC5-B32B-80E949B491E0}" type="parTrans" cxnId="{05402D31-DD2A-4808-A265-39186B21BB8A}">
      <dgm:prSet/>
      <dgm:spPr/>
      <dgm:t>
        <a:bodyPr/>
        <a:lstStyle/>
        <a:p>
          <a:endParaRPr lang="ru-RU"/>
        </a:p>
      </dgm:t>
    </dgm:pt>
    <dgm:pt modelId="{2947BC98-A5AB-44CB-B04A-1B8654B06888}" type="sibTrans" cxnId="{05402D31-DD2A-4808-A265-39186B21BB8A}">
      <dgm:prSet/>
      <dgm:spPr/>
      <dgm:t>
        <a:bodyPr/>
        <a:lstStyle/>
        <a:p>
          <a:endParaRPr lang="ru-RU"/>
        </a:p>
      </dgm:t>
    </dgm:pt>
    <dgm:pt modelId="{981E6A00-D8C6-4163-BA92-1FA4C4DCB5BB}">
      <dgm:prSet phldrT="[Текст]" custT="1"/>
      <dgm:spPr/>
      <dgm:t>
        <a:bodyPr/>
        <a:lstStyle/>
        <a:p>
          <a:r>
            <a:rPr lang="ru-RU" sz="1800" dirty="0"/>
            <a:t>Действие</a:t>
          </a:r>
        </a:p>
      </dgm:t>
    </dgm:pt>
    <dgm:pt modelId="{1236ACEB-CB85-4CC5-9F93-093DDEC88FCD}" type="parTrans" cxnId="{3441B64D-47CD-4B4D-8A4C-80821DA46A00}">
      <dgm:prSet/>
      <dgm:spPr/>
      <dgm:t>
        <a:bodyPr/>
        <a:lstStyle/>
        <a:p>
          <a:endParaRPr lang="ru-RU"/>
        </a:p>
      </dgm:t>
    </dgm:pt>
    <dgm:pt modelId="{385C7FFD-63B8-4789-8DBC-280B7016848C}" type="sibTrans" cxnId="{3441B64D-47CD-4B4D-8A4C-80821DA46A00}">
      <dgm:prSet/>
      <dgm:spPr/>
      <dgm:t>
        <a:bodyPr/>
        <a:lstStyle/>
        <a:p>
          <a:endParaRPr lang="ru-RU"/>
        </a:p>
      </dgm:t>
    </dgm:pt>
    <dgm:pt modelId="{5BC490C7-6A4C-46C4-AB9A-A7904B86149F}">
      <dgm:prSet phldrT="[Текст]" custT="1"/>
      <dgm:spPr/>
      <dgm:t>
        <a:bodyPr/>
        <a:lstStyle/>
        <a:p>
          <a:r>
            <a:rPr lang="ru-RU" sz="1800" dirty="0"/>
            <a:t>Проблема</a:t>
          </a:r>
        </a:p>
      </dgm:t>
    </dgm:pt>
    <dgm:pt modelId="{2B804F06-042F-429B-A0EB-3908307FCD11}" type="parTrans" cxnId="{D67F5D58-6040-4E18-B008-424C67B07852}">
      <dgm:prSet/>
      <dgm:spPr/>
      <dgm:t>
        <a:bodyPr/>
        <a:lstStyle/>
        <a:p>
          <a:endParaRPr lang="ru-RU"/>
        </a:p>
      </dgm:t>
    </dgm:pt>
    <dgm:pt modelId="{E70F1D0F-C192-42DB-B84C-2EB18A1143C3}" type="sibTrans" cxnId="{D67F5D58-6040-4E18-B008-424C67B07852}">
      <dgm:prSet/>
      <dgm:spPr/>
      <dgm:t>
        <a:bodyPr/>
        <a:lstStyle/>
        <a:p>
          <a:endParaRPr lang="ru-RU"/>
        </a:p>
      </dgm:t>
    </dgm:pt>
    <dgm:pt modelId="{BFA43C6E-75A7-4BBB-A34B-1AEB623CCCE7}">
      <dgm:prSet phldrT="[Текст]" custT="1"/>
      <dgm:spPr/>
      <dgm:t>
        <a:bodyPr/>
        <a:lstStyle/>
        <a:p>
          <a:r>
            <a:rPr lang="ru-RU" sz="1800" dirty="0"/>
            <a:t>Задача</a:t>
          </a:r>
        </a:p>
      </dgm:t>
    </dgm:pt>
    <dgm:pt modelId="{80EB69DD-0D98-4C5F-AB13-18EC2129C503}" type="parTrans" cxnId="{B028ADE3-518F-4EEC-AA64-401AF6D45885}">
      <dgm:prSet/>
      <dgm:spPr/>
      <dgm:t>
        <a:bodyPr/>
        <a:lstStyle/>
        <a:p>
          <a:endParaRPr lang="ru-RU"/>
        </a:p>
      </dgm:t>
    </dgm:pt>
    <dgm:pt modelId="{FC098048-820B-42D0-BE44-129F006AF74E}" type="sibTrans" cxnId="{B028ADE3-518F-4EEC-AA64-401AF6D45885}">
      <dgm:prSet/>
      <dgm:spPr/>
      <dgm:t>
        <a:bodyPr/>
        <a:lstStyle/>
        <a:p>
          <a:endParaRPr lang="ru-RU"/>
        </a:p>
      </dgm:t>
    </dgm:pt>
    <dgm:pt modelId="{A13ED6C9-06DD-49AB-990C-0FD024933BAD}" type="pres">
      <dgm:prSet presAssocID="{1CEDF991-7ED0-47A8-90D3-7D87F74E8DE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A07A478-0027-4792-90FF-E54A0F6833E3}" type="pres">
      <dgm:prSet presAssocID="{1CEDF991-7ED0-47A8-90D3-7D87F74E8DE1}" presName="children" presStyleCnt="0"/>
      <dgm:spPr/>
    </dgm:pt>
    <dgm:pt modelId="{D7527B5E-0A13-4BFB-9CF7-5DC576CE8C85}" type="pres">
      <dgm:prSet presAssocID="{1CEDF991-7ED0-47A8-90D3-7D87F74E8DE1}" presName="child1group" presStyleCnt="0"/>
      <dgm:spPr/>
    </dgm:pt>
    <dgm:pt modelId="{37C02ECD-E931-4633-82DC-0AE9B0304B6D}" type="pres">
      <dgm:prSet presAssocID="{1CEDF991-7ED0-47A8-90D3-7D87F74E8DE1}" presName="child1" presStyleLbl="bgAcc1" presStyleIdx="0" presStyleCnt="4" custScaleX="197258" custScaleY="106254" custLinFactNeighborX="-10271" custLinFactNeighborY="27972"/>
      <dgm:spPr/>
    </dgm:pt>
    <dgm:pt modelId="{EE192E00-CB51-4E23-B3DA-AD5003EB1E46}" type="pres">
      <dgm:prSet presAssocID="{1CEDF991-7ED0-47A8-90D3-7D87F74E8DE1}" presName="child1Text" presStyleLbl="bgAcc1" presStyleIdx="0" presStyleCnt="4">
        <dgm:presLayoutVars>
          <dgm:bulletEnabled val="1"/>
        </dgm:presLayoutVars>
      </dgm:prSet>
      <dgm:spPr/>
    </dgm:pt>
    <dgm:pt modelId="{360EE3D4-295B-4DA4-968F-636A0469C631}" type="pres">
      <dgm:prSet presAssocID="{1CEDF991-7ED0-47A8-90D3-7D87F74E8DE1}" presName="child2group" presStyleCnt="0"/>
      <dgm:spPr/>
    </dgm:pt>
    <dgm:pt modelId="{EA2879C4-97DC-44E5-BE75-0403C7779895}" type="pres">
      <dgm:prSet presAssocID="{1CEDF991-7ED0-47A8-90D3-7D87F74E8DE1}" presName="child2" presStyleLbl="bgAcc1" presStyleIdx="1" presStyleCnt="4" custScaleX="125588" custScaleY="138802" custLinFactNeighborX="3088" custLinFactNeighborY="30331"/>
      <dgm:spPr/>
    </dgm:pt>
    <dgm:pt modelId="{251643A0-625B-4AE2-AE56-FD11262E4B35}" type="pres">
      <dgm:prSet presAssocID="{1CEDF991-7ED0-47A8-90D3-7D87F74E8DE1}" presName="child2Text" presStyleLbl="bgAcc1" presStyleIdx="1" presStyleCnt="4">
        <dgm:presLayoutVars>
          <dgm:bulletEnabled val="1"/>
        </dgm:presLayoutVars>
      </dgm:prSet>
      <dgm:spPr/>
    </dgm:pt>
    <dgm:pt modelId="{20A59AAB-54AC-480E-A3EE-B62837818306}" type="pres">
      <dgm:prSet presAssocID="{1CEDF991-7ED0-47A8-90D3-7D87F74E8DE1}" presName="child3group" presStyleCnt="0"/>
      <dgm:spPr/>
    </dgm:pt>
    <dgm:pt modelId="{9702AB98-0A99-41B6-A2FB-20EFFCB4D1C9}" type="pres">
      <dgm:prSet presAssocID="{1CEDF991-7ED0-47A8-90D3-7D87F74E8DE1}" presName="child3" presStyleLbl="bgAcc1" presStyleIdx="2" presStyleCnt="4" custScaleX="139819" custScaleY="158556" custLinFactNeighborX="-3234" custLinFactNeighborY="-1502"/>
      <dgm:spPr/>
    </dgm:pt>
    <dgm:pt modelId="{FD15EC5C-59D6-4220-90AE-8D132AB81DC1}" type="pres">
      <dgm:prSet presAssocID="{1CEDF991-7ED0-47A8-90D3-7D87F74E8DE1}" presName="child3Text" presStyleLbl="bgAcc1" presStyleIdx="2" presStyleCnt="4">
        <dgm:presLayoutVars>
          <dgm:bulletEnabled val="1"/>
        </dgm:presLayoutVars>
      </dgm:prSet>
      <dgm:spPr/>
    </dgm:pt>
    <dgm:pt modelId="{A4ABCF67-8C75-496A-B3F6-0F7ECFA49BCD}" type="pres">
      <dgm:prSet presAssocID="{1CEDF991-7ED0-47A8-90D3-7D87F74E8DE1}" presName="child4group" presStyleCnt="0"/>
      <dgm:spPr/>
    </dgm:pt>
    <dgm:pt modelId="{A9448C4C-A8F4-47CF-B78F-7B42EBF85848}" type="pres">
      <dgm:prSet presAssocID="{1CEDF991-7ED0-47A8-90D3-7D87F74E8DE1}" presName="child4" presStyleLbl="bgAcc1" presStyleIdx="3" presStyleCnt="4" custScaleX="258242" custScaleY="272572" custLinFactNeighborX="2271" custLinFactNeighborY="-68074"/>
      <dgm:spPr/>
    </dgm:pt>
    <dgm:pt modelId="{66D96198-C19C-4D0C-8BD3-68EFC3BC118D}" type="pres">
      <dgm:prSet presAssocID="{1CEDF991-7ED0-47A8-90D3-7D87F74E8DE1}" presName="child4Text" presStyleLbl="bgAcc1" presStyleIdx="3" presStyleCnt="4">
        <dgm:presLayoutVars>
          <dgm:bulletEnabled val="1"/>
        </dgm:presLayoutVars>
      </dgm:prSet>
      <dgm:spPr/>
    </dgm:pt>
    <dgm:pt modelId="{573EB294-0DD8-4948-B30F-68A8C4BF5FA3}" type="pres">
      <dgm:prSet presAssocID="{1CEDF991-7ED0-47A8-90D3-7D87F74E8DE1}" presName="childPlaceholder" presStyleCnt="0"/>
      <dgm:spPr/>
    </dgm:pt>
    <dgm:pt modelId="{E81117E9-869B-47C1-AF20-9FC2C7A0BDC7}" type="pres">
      <dgm:prSet presAssocID="{1CEDF991-7ED0-47A8-90D3-7D87F74E8DE1}" presName="circle" presStyleCnt="0"/>
      <dgm:spPr/>
    </dgm:pt>
    <dgm:pt modelId="{22A619B9-8376-4DC4-989E-2D59E07238D8}" type="pres">
      <dgm:prSet presAssocID="{1CEDF991-7ED0-47A8-90D3-7D87F74E8DE1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EEEBAC4A-3A7F-43F6-A6A4-AA171792CE59}" type="pres">
      <dgm:prSet presAssocID="{1CEDF991-7ED0-47A8-90D3-7D87F74E8DE1}" presName="quadrant2" presStyleLbl="node1" presStyleIdx="1" presStyleCnt="4" custLinFactNeighborX="1101" custLinFactNeighborY="-1579">
        <dgm:presLayoutVars>
          <dgm:chMax val="1"/>
          <dgm:bulletEnabled val="1"/>
        </dgm:presLayoutVars>
      </dgm:prSet>
      <dgm:spPr/>
    </dgm:pt>
    <dgm:pt modelId="{891BB035-3B4E-4378-8064-C0FB27B1C60D}" type="pres">
      <dgm:prSet presAssocID="{1CEDF991-7ED0-47A8-90D3-7D87F74E8DE1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30390C63-EAEF-4E2E-87F9-87304CF6BF8B}" type="pres">
      <dgm:prSet presAssocID="{1CEDF991-7ED0-47A8-90D3-7D87F74E8DE1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C96DDD12-8E79-46F5-8456-7C7CE51B0010}" type="pres">
      <dgm:prSet presAssocID="{1CEDF991-7ED0-47A8-90D3-7D87F74E8DE1}" presName="quadrantPlaceholder" presStyleCnt="0"/>
      <dgm:spPr/>
    </dgm:pt>
    <dgm:pt modelId="{AA63F01E-5F17-4450-AF6D-51445B0BC906}" type="pres">
      <dgm:prSet presAssocID="{1CEDF991-7ED0-47A8-90D3-7D87F74E8DE1}" presName="center1" presStyleLbl="fgShp" presStyleIdx="0" presStyleCnt="2"/>
      <dgm:spPr/>
    </dgm:pt>
    <dgm:pt modelId="{A45B95E0-091A-4765-A3C1-872F1298C419}" type="pres">
      <dgm:prSet presAssocID="{1CEDF991-7ED0-47A8-90D3-7D87F74E8DE1}" presName="center2" presStyleLbl="fgShp" presStyleIdx="1" presStyleCnt="2"/>
      <dgm:spPr/>
    </dgm:pt>
  </dgm:ptLst>
  <dgm:cxnLst>
    <dgm:cxn modelId="{E07AA100-5F6E-47B9-B27A-29109C9B7A59}" type="presOf" srcId="{B78619EF-2297-4AB7-974C-3808905019EA}" destId="{66D96198-C19C-4D0C-8BD3-68EFC3BC118D}" srcOrd="1" destOrd="5" presId="urn:microsoft.com/office/officeart/2005/8/layout/cycle4"/>
    <dgm:cxn modelId="{9F937501-1039-4721-B52E-72C522A346D5}" type="presOf" srcId="{BDB19804-1FCE-4F68-8D69-2F467FCE0222}" destId="{891BB035-3B4E-4378-8064-C0FB27B1C60D}" srcOrd="0" destOrd="0" presId="urn:microsoft.com/office/officeart/2005/8/layout/cycle4"/>
    <dgm:cxn modelId="{55EDCA03-6F5E-4988-AB3E-37F3D836B5A5}" type="presOf" srcId="{61D59606-5B4B-4B27-9AAA-12C106E60CF1}" destId="{FD15EC5C-59D6-4220-90AE-8D132AB81DC1}" srcOrd="1" destOrd="0" presId="urn:microsoft.com/office/officeart/2005/8/layout/cycle4"/>
    <dgm:cxn modelId="{341D5009-429D-451D-B8C9-8232C6317F26}" type="presOf" srcId="{128E23D7-4972-4D03-98E1-568AC45D4A98}" destId="{EE192E00-CB51-4E23-B3DA-AD5003EB1E46}" srcOrd="1" destOrd="4" presId="urn:microsoft.com/office/officeart/2005/8/layout/cycle4"/>
    <dgm:cxn modelId="{78247109-D41E-4323-B6A1-91238F586B45}" type="presOf" srcId="{4EF0268F-55FF-4103-BC35-2F5D41BA7308}" destId="{EE192E00-CB51-4E23-B3DA-AD5003EB1E46}" srcOrd="1" destOrd="1" presId="urn:microsoft.com/office/officeart/2005/8/layout/cycle4"/>
    <dgm:cxn modelId="{DA229109-8271-4D6F-8E7C-4EF3FE0BD171}" type="presOf" srcId="{981E6A00-D8C6-4163-BA92-1FA4C4DCB5BB}" destId="{251643A0-625B-4AE2-AE56-FD11262E4B35}" srcOrd="1" destOrd="5" presId="urn:microsoft.com/office/officeart/2005/8/layout/cycle4"/>
    <dgm:cxn modelId="{5C0C250D-9902-42D0-A446-6C1C051231C7}" srcId="{E5F04D86-E1FB-4933-A6A6-969AA30FB84E}" destId="{F614CC7D-AE5D-408B-AC49-F2068783A495}" srcOrd="0" destOrd="0" parTransId="{EDE0A03F-74CD-4BBE-B284-24105752451C}" sibTransId="{5CFBC21C-15F7-4485-A5B8-A17728335E00}"/>
    <dgm:cxn modelId="{A9F71610-C57D-433B-A7BA-E6B537602975}" type="presOf" srcId="{113A49FD-75AB-4807-975D-D22AA2D54FFF}" destId="{9702AB98-0A99-41B6-A2FB-20EFFCB4D1C9}" srcOrd="0" destOrd="4" presId="urn:microsoft.com/office/officeart/2005/8/layout/cycle4"/>
    <dgm:cxn modelId="{6E785E11-1506-4F09-90C3-6C78C8C65FB0}" srcId="{E5F04D86-E1FB-4933-A6A6-969AA30FB84E}" destId="{54C3DCC6-0A28-4D90-AE43-B3B60E7F9438}" srcOrd="6" destOrd="0" parTransId="{87647E0B-69A2-4781-A6A1-8F5A8A7D968A}" sibTransId="{90F42B91-0F7C-4E15-80F6-7582722FB427}"/>
    <dgm:cxn modelId="{CB4C4211-CB96-4B36-9107-EA2642EB45CE}" type="presOf" srcId="{CB263796-23E7-4CF1-9AA9-556E618C3B42}" destId="{9702AB98-0A99-41B6-A2FB-20EFFCB4D1C9}" srcOrd="0" destOrd="2" presId="urn:microsoft.com/office/officeart/2005/8/layout/cycle4"/>
    <dgm:cxn modelId="{12DA3512-C42D-49B6-A433-21507CC954C1}" type="presOf" srcId="{E5F04D86-E1FB-4933-A6A6-969AA30FB84E}" destId="{EEEBAC4A-3A7F-43F6-A6A4-AA171792CE59}" srcOrd="0" destOrd="0" presId="urn:microsoft.com/office/officeart/2005/8/layout/cycle4"/>
    <dgm:cxn modelId="{670B1113-479E-4928-B238-4F73310739EA}" type="presOf" srcId="{BDD0F089-DC59-4C48-9B6B-750BB962F64D}" destId="{EA2879C4-97DC-44E5-BE75-0403C7779895}" srcOrd="0" destOrd="2" presId="urn:microsoft.com/office/officeart/2005/8/layout/cycle4"/>
    <dgm:cxn modelId="{25A96518-19F1-463D-B18F-029C3A7ABD33}" srcId="{9D7079FF-BAFB-451D-B0C0-BEA312099E4A}" destId="{A3285A21-ECB3-48A9-A1B2-0D6505A9D2A1}" srcOrd="2" destOrd="0" parTransId="{66BDAAF9-82D2-41F7-BD9C-B9116D0AACBD}" sibTransId="{F9DE394F-F305-43B2-A42D-99EF1E29F72E}"/>
    <dgm:cxn modelId="{D7A8F319-D800-4918-9220-1A85AC4C2646}" srcId="{CE8408AA-EB94-4591-BBF2-C202B0DC3960}" destId="{F2099F9D-FE1E-452B-9116-19DC5133C55E}" srcOrd="0" destOrd="0" parTransId="{1EB9EB0B-A1DE-4200-B237-016314BC2E85}" sibTransId="{D4300A56-369A-4481-B03B-78C3ABC48857}"/>
    <dgm:cxn modelId="{833DED21-53F1-4FB9-A957-D7008096477E}" srcId="{BDB19804-1FCE-4F68-8D69-2F467FCE0222}" destId="{113A49FD-75AB-4807-975D-D22AA2D54FFF}" srcOrd="4" destOrd="0" parTransId="{E4474560-52C4-4940-BA44-F65F21DFC2CE}" sibTransId="{6473BF49-4B13-48DF-8646-213D7BAA88DF}"/>
    <dgm:cxn modelId="{57E0DE22-116D-46C5-BCDC-9EE5AC11F79E}" srcId="{CE8408AA-EB94-4591-BBF2-C202B0DC3960}" destId="{760A7982-DF8F-4A6E-A12B-E7388AC9D28B}" srcOrd="3" destOrd="0" parTransId="{3689CF0F-D21A-4404-87A6-662F2B6AC4F3}" sibTransId="{475E234B-E77E-4C4C-962E-9AD98C55AEC7}"/>
    <dgm:cxn modelId="{52138B23-8A65-46A5-BC78-C287973DC3EE}" srcId="{CE8408AA-EB94-4591-BBF2-C202B0DC3960}" destId="{4EF0268F-55FF-4103-BC35-2F5D41BA7308}" srcOrd="1" destOrd="0" parTransId="{D9F47AA9-1405-4850-922B-0D17B5FC79C7}" sibTransId="{5C8EFE31-5C5B-463B-A44D-4782B01BA288}"/>
    <dgm:cxn modelId="{AD780225-61F3-47F3-BA59-160DF7F2EF50}" type="presOf" srcId="{1CEDF991-7ED0-47A8-90D3-7D87F74E8DE1}" destId="{A13ED6C9-06DD-49AB-990C-0FD024933BAD}" srcOrd="0" destOrd="0" presId="urn:microsoft.com/office/officeart/2005/8/layout/cycle4"/>
    <dgm:cxn modelId="{2FEAC225-00F5-435B-84FC-0DB70227F6B2}" srcId="{9D7079FF-BAFB-451D-B0C0-BEA312099E4A}" destId="{3BBB4096-BD69-497D-AFC2-DE36D12ED6F5}" srcOrd="6" destOrd="0" parTransId="{67E4A199-1C61-4657-929D-23AA6971A8DF}" sibTransId="{892EC87F-B453-4F84-A627-10AE35D4862B}"/>
    <dgm:cxn modelId="{7EAC0D2B-ACB3-43B1-A252-34D6669BFA1F}" type="presOf" srcId="{7D196C63-4D9D-4658-8BF3-65DEB1319B8D}" destId="{251643A0-625B-4AE2-AE56-FD11262E4B35}" srcOrd="1" destOrd="1" presId="urn:microsoft.com/office/officeart/2005/8/layout/cycle4"/>
    <dgm:cxn modelId="{E5BD452E-E280-4689-B27B-83D0E61BA326}" srcId="{BDB19804-1FCE-4F68-8D69-2F467FCE0222}" destId="{683E5593-FD77-4718-89F3-34B72D274AC5}" srcOrd="3" destOrd="0" parTransId="{FB59CBF7-3C2E-49D9-AC94-1DE82A96C8F0}" sibTransId="{0E29544E-9717-4D23-B143-1F0046604F01}"/>
    <dgm:cxn modelId="{05402D31-DD2A-4808-A265-39186B21BB8A}" srcId="{E5F04D86-E1FB-4933-A6A6-969AA30FB84E}" destId="{BF034C21-62AA-4D86-A871-C63513BAF476}" srcOrd="4" destOrd="0" parTransId="{68C8C3A8-7DB4-4FC5-B32B-80E949B491E0}" sibTransId="{2947BC98-A5AB-44CB-B04A-1B8654B06888}"/>
    <dgm:cxn modelId="{D6CB2333-6256-4686-87DB-EC8BDDC4B27C}" type="presOf" srcId="{54C3DCC6-0A28-4D90-AE43-B3B60E7F9438}" destId="{EA2879C4-97DC-44E5-BE75-0403C7779895}" srcOrd="0" destOrd="6" presId="urn:microsoft.com/office/officeart/2005/8/layout/cycle4"/>
    <dgm:cxn modelId="{FF149240-7D45-44B9-B14B-12C7E29C224E}" type="presOf" srcId="{5BC490C7-6A4C-46C4-AB9A-A7904B86149F}" destId="{A9448C4C-A8F4-47CF-B78F-7B42EBF85848}" srcOrd="0" destOrd="7" presId="urn:microsoft.com/office/officeart/2005/8/layout/cycle4"/>
    <dgm:cxn modelId="{1B3E9540-2E6C-40A8-B244-90DA935A1ABB}" srcId="{BDB19804-1FCE-4F68-8D69-2F467FCE0222}" destId="{A9B2F4DA-3CE7-4593-BE5F-610CEAD85304}" srcOrd="1" destOrd="0" parTransId="{E49B5C19-08D1-499F-B3D6-A74752F45D03}" sibTransId="{3BD57F76-5E34-4106-AD74-6C49C77E045E}"/>
    <dgm:cxn modelId="{9BD82B60-AC81-4872-AC21-4F18741FF178}" type="presOf" srcId="{15E8A75B-7BF4-4D89-AF50-D4747F104753}" destId="{251643A0-625B-4AE2-AE56-FD11262E4B35}" srcOrd="1" destOrd="3" presId="urn:microsoft.com/office/officeart/2005/8/layout/cycle4"/>
    <dgm:cxn modelId="{BFB38561-6110-46BF-98F7-385208DB5EDE}" srcId="{BDB19804-1FCE-4F68-8D69-2F467FCE0222}" destId="{CB263796-23E7-4CF1-9AA9-556E618C3B42}" srcOrd="2" destOrd="0" parTransId="{C9E1CE12-A7C1-44BE-A940-C205BD2ACB83}" sibTransId="{BF469850-9005-48D8-8BA0-947CF27EA665}"/>
    <dgm:cxn modelId="{E5482563-D90B-40D1-B602-0438B0B79804}" type="presOf" srcId="{A3285A21-ECB3-48A9-A1B2-0D6505A9D2A1}" destId="{66D96198-C19C-4D0C-8BD3-68EFC3BC118D}" srcOrd="1" destOrd="2" presId="urn:microsoft.com/office/officeart/2005/8/layout/cycle4"/>
    <dgm:cxn modelId="{7CD3EA63-2ACD-45FA-9568-0FE058F69EC5}" type="presOf" srcId="{B78619EF-2297-4AB7-974C-3808905019EA}" destId="{A9448C4C-A8F4-47CF-B78F-7B42EBF85848}" srcOrd="0" destOrd="5" presId="urn:microsoft.com/office/officeart/2005/8/layout/cycle4"/>
    <dgm:cxn modelId="{F9A4156A-4057-4503-B0E6-B4A123D65CCA}" type="presOf" srcId="{F2099F9D-FE1E-452B-9116-19DC5133C55E}" destId="{EE192E00-CB51-4E23-B3DA-AD5003EB1E46}" srcOrd="1" destOrd="0" presId="urn:microsoft.com/office/officeart/2005/8/layout/cycle4"/>
    <dgm:cxn modelId="{8DCA6B6B-E723-4E9D-AC48-DDC06D7B86D1}" type="presOf" srcId="{F614CC7D-AE5D-408B-AC49-F2068783A495}" destId="{251643A0-625B-4AE2-AE56-FD11262E4B35}" srcOrd="1" destOrd="0" presId="urn:microsoft.com/office/officeart/2005/8/layout/cycle4"/>
    <dgm:cxn modelId="{A56BB04B-D4B5-42C1-9CDC-2E19987BD20A}" type="presOf" srcId="{1ED16711-BC39-45BB-A30E-0FFFC4EC7816}" destId="{37C02ECD-E931-4633-82DC-0AE9B0304B6D}" srcOrd="0" destOrd="5" presId="urn:microsoft.com/office/officeart/2005/8/layout/cycle4"/>
    <dgm:cxn modelId="{B01ACF4B-7FC8-4608-9AFF-8BE089340B92}" type="presOf" srcId="{6DD98C82-A455-48EA-BC95-81712D6C138C}" destId="{A9448C4C-A8F4-47CF-B78F-7B42EBF85848}" srcOrd="0" destOrd="0" presId="urn:microsoft.com/office/officeart/2005/8/layout/cycle4"/>
    <dgm:cxn modelId="{3441B64D-47CD-4B4D-8A4C-80821DA46A00}" srcId="{E5F04D86-E1FB-4933-A6A6-969AA30FB84E}" destId="{981E6A00-D8C6-4163-BA92-1FA4C4DCB5BB}" srcOrd="5" destOrd="0" parTransId="{1236ACEB-CB85-4CC5-9F93-093DDEC88FCD}" sibTransId="{385C7FFD-63B8-4789-8DBC-280B7016848C}"/>
    <dgm:cxn modelId="{9B3FD74F-899B-4130-AA6A-F61242BB1638}" srcId="{9D7079FF-BAFB-451D-B0C0-BEA312099E4A}" destId="{FBA84DF0-64B9-4A1F-B9E5-65A5A7125B2F}" srcOrd="1" destOrd="0" parTransId="{E78DFE1C-2A2E-4EA5-B5E3-30AC5BEA1B90}" sibTransId="{21E53BCF-C50C-4C2B-A646-D955E80BA80D}"/>
    <dgm:cxn modelId="{DC900A71-DD43-467D-A57C-07929E7C399A}" srcId="{E5F04D86-E1FB-4933-A6A6-969AA30FB84E}" destId="{15E8A75B-7BF4-4D89-AF50-D4747F104753}" srcOrd="3" destOrd="0" parTransId="{9343E9E1-0823-4624-89C4-0C34B335BF6A}" sibTransId="{1BFED88B-30A4-4284-90F4-DF69AF8E81F3}"/>
    <dgm:cxn modelId="{A213BB51-8240-4A53-85B7-44BB83C0E6EC}" type="presOf" srcId="{683E5593-FD77-4718-89F3-34B72D274AC5}" destId="{FD15EC5C-59D6-4220-90AE-8D132AB81DC1}" srcOrd="1" destOrd="3" presId="urn:microsoft.com/office/officeart/2005/8/layout/cycle4"/>
    <dgm:cxn modelId="{E3A2E972-29D8-43BF-8799-CC8F17BE16F5}" srcId="{CE8408AA-EB94-4591-BBF2-C202B0DC3960}" destId="{128E23D7-4972-4D03-98E1-568AC45D4A98}" srcOrd="4" destOrd="0" parTransId="{CEC67FFA-043D-49ED-BF56-A8F6D65AE7EF}" sibTransId="{F853A0BD-74FD-4DAB-A336-BD6BE26CD0EA}"/>
    <dgm:cxn modelId="{031CFC52-D43F-43E3-BF5B-615D60FC8D00}" type="presOf" srcId="{BFA43C6E-75A7-4BBB-A34B-1AEB623CCCE7}" destId="{A9448C4C-A8F4-47CF-B78F-7B42EBF85848}" srcOrd="0" destOrd="8" presId="urn:microsoft.com/office/officeart/2005/8/layout/cycle4"/>
    <dgm:cxn modelId="{F9CE2C56-DE7C-4EB2-9E09-47DFA74664CC}" type="presOf" srcId="{F2099F9D-FE1E-452B-9116-19DC5133C55E}" destId="{37C02ECD-E931-4633-82DC-0AE9B0304B6D}" srcOrd="0" destOrd="0" presId="urn:microsoft.com/office/officeart/2005/8/layout/cycle4"/>
    <dgm:cxn modelId="{B669A176-0777-41A5-9D9A-548BA70D40BB}" srcId="{1CEDF991-7ED0-47A8-90D3-7D87F74E8DE1}" destId="{9D7079FF-BAFB-451D-B0C0-BEA312099E4A}" srcOrd="3" destOrd="0" parTransId="{F270EDFD-D15E-460F-8548-0D0623F39F0B}" sibTransId="{E956AD42-8F77-4897-A66F-27EBE9653E39}"/>
    <dgm:cxn modelId="{D67F5D58-6040-4E18-B008-424C67B07852}" srcId="{9D7079FF-BAFB-451D-B0C0-BEA312099E4A}" destId="{5BC490C7-6A4C-46C4-AB9A-A7904B86149F}" srcOrd="7" destOrd="0" parTransId="{2B804F06-042F-429B-A0EB-3908307FCD11}" sibTransId="{E70F1D0F-C192-42DB-B84C-2EB18A1143C3}"/>
    <dgm:cxn modelId="{B0BD6C79-CD38-48E4-856B-8DCE714BC975}" type="presOf" srcId="{F614CC7D-AE5D-408B-AC49-F2068783A495}" destId="{EA2879C4-97DC-44E5-BE75-0403C7779895}" srcOrd="0" destOrd="0" presId="urn:microsoft.com/office/officeart/2005/8/layout/cycle4"/>
    <dgm:cxn modelId="{C5486D79-2540-447A-8E55-7833BF4A2B91}" srcId="{9D7079FF-BAFB-451D-B0C0-BEA312099E4A}" destId="{49257C23-F7FC-4AF9-A5CE-FBD3D99E269E}" srcOrd="4" destOrd="0" parTransId="{D17A5317-94B5-4D92-A173-FE2440AE5A0E}" sibTransId="{9F526AE9-6DA8-409F-B653-4375C4177086}"/>
    <dgm:cxn modelId="{9563F65A-5AAF-46B9-9D1F-7F1441B37A72}" type="presOf" srcId="{B2AEBB01-5AC1-4569-89C8-0017B7106275}" destId="{FD15EC5C-59D6-4220-90AE-8D132AB81DC1}" srcOrd="1" destOrd="5" presId="urn:microsoft.com/office/officeart/2005/8/layout/cycle4"/>
    <dgm:cxn modelId="{9454337C-54AE-4E0A-9D3D-36E1DE22858D}" srcId="{9D7079FF-BAFB-451D-B0C0-BEA312099E4A}" destId="{6DD98C82-A455-48EA-BC95-81712D6C138C}" srcOrd="0" destOrd="0" parTransId="{FF477A4D-6964-4B82-A1A4-58EC6C7CAE7F}" sibTransId="{EBD52282-C235-4F3C-8BFC-B251C86CCF25}"/>
    <dgm:cxn modelId="{EF62267F-3F2A-4785-B8F7-0B8F42B19132}" srcId="{CE8408AA-EB94-4591-BBF2-C202B0DC3960}" destId="{0966419C-36E4-47A8-904B-0FB76B25DCAF}" srcOrd="2" destOrd="0" parTransId="{091751A3-1B00-4C58-AF74-FABE3D8B9B50}" sibTransId="{687AA7DC-F1B0-44C8-93B7-73A3DE612256}"/>
    <dgm:cxn modelId="{022A447F-BBFE-46CB-A1AA-64B0C8647AA4}" type="presOf" srcId="{CB263796-23E7-4CF1-9AA9-556E618C3B42}" destId="{FD15EC5C-59D6-4220-90AE-8D132AB81DC1}" srcOrd="1" destOrd="2" presId="urn:microsoft.com/office/officeart/2005/8/layout/cycle4"/>
    <dgm:cxn modelId="{D2ED0981-52E7-49DF-88CC-F9C22BA72B36}" type="presOf" srcId="{A9B2F4DA-3CE7-4593-BE5F-610CEAD85304}" destId="{FD15EC5C-59D6-4220-90AE-8D132AB81DC1}" srcOrd="1" destOrd="1" presId="urn:microsoft.com/office/officeart/2005/8/layout/cycle4"/>
    <dgm:cxn modelId="{D6356784-6CAD-40D7-97CE-93CC5F55C3A8}" type="presOf" srcId="{0966419C-36E4-47A8-904B-0FB76B25DCAF}" destId="{37C02ECD-E931-4633-82DC-0AE9B0304B6D}" srcOrd="0" destOrd="2" presId="urn:microsoft.com/office/officeart/2005/8/layout/cycle4"/>
    <dgm:cxn modelId="{4755D88A-BD6E-480B-BCF7-3C1C3252DD63}" type="presOf" srcId="{CE8408AA-EB94-4591-BBF2-C202B0DC3960}" destId="{22A619B9-8376-4DC4-989E-2D59E07238D8}" srcOrd="0" destOrd="0" presId="urn:microsoft.com/office/officeart/2005/8/layout/cycle4"/>
    <dgm:cxn modelId="{B810ED8A-2228-4C2A-8978-85A5F95B1B3D}" type="presOf" srcId="{9D7079FF-BAFB-451D-B0C0-BEA312099E4A}" destId="{30390C63-EAEF-4E2E-87F9-87304CF6BF8B}" srcOrd="0" destOrd="0" presId="urn:microsoft.com/office/officeart/2005/8/layout/cycle4"/>
    <dgm:cxn modelId="{9428EC8B-71B4-4E47-8503-9A7C3C07D3AF}" type="presOf" srcId="{981E6A00-D8C6-4163-BA92-1FA4C4DCB5BB}" destId="{EA2879C4-97DC-44E5-BE75-0403C7779895}" srcOrd="0" destOrd="5" presId="urn:microsoft.com/office/officeart/2005/8/layout/cycle4"/>
    <dgm:cxn modelId="{5635208D-6BB3-4860-BAEB-994858325519}" srcId="{9D7079FF-BAFB-451D-B0C0-BEA312099E4A}" destId="{B78619EF-2297-4AB7-974C-3808905019EA}" srcOrd="5" destOrd="0" parTransId="{5986032A-1877-463B-8DDE-CAADC38DE506}" sibTransId="{26577201-E61F-463C-A16B-8811D3478411}"/>
    <dgm:cxn modelId="{8BD6EA8E-9DB2-4FEC-922A-7B9987A6E851}" srcId="{BDB19804-1FCE-4F68-8D69-2F467FCE0222}" destId="{B2AEBB01-5AC1-4569-89C8-0017B7106275}" srcOrd="5" destOrd="0" parTransId="{16DD1EB9-1B0B-4AD3-ACBE-513047682D61}" sibTransId="{87A44054-DCD6-4BAC-88BA-34B2A29A483A}"/>
    <dgm:cxn modelId="{0E51F997-37E6-47B5-9490-DE9A58E521A1}" srcId="{BDB19804-1FCE-4F68-8D69-2F467FCE0222}" destId="{61D59606-5B4B-4B27-9AAA-12C106E60CF1}" srcOrd="0" destOrd="0" parTransId="{9C6ABB6C-BFEA-4510-A22D-6D3482BCFDAC}" sibTransId="{3E662D90-9825-4429-A546-03DFCFF2A502}"/>
    <dgm:cxn modelId="{1C9C5798-8076-43FF-A658-696EB6AE526C}" type="presOf" srcId="{760A7982-DF8F-4A6E-A12B-E7388AC9D28B}" destId="{EE192E00-CB51-4E23-B3DA-AD5003EB1E46}" srcOrd="1" destOrd="3" presId="urn:microsoft.com/office/officeart/2005/8/layout/cycle4"/>
    <dgm:cxn modelId="{DC828998-4A60-467E-85D4-F2C4CD780243}" type="presOf" srcId="{6F962074-DE24-4788-80FA-7910B6A15EE7}" destId="{A9448C4C-A8F4-47CF-B78F-7B42EBF85848}" srcOrd="0" destOrd="3" presId="urn:microsoft.com/office/officeart/2005/8/layout/cycle4"/>
    <dgm:cxn modelId="{57ED679C-C9D4-4100-BEEF-6EF8EBD330F3}" srcId="{E5F04D86-E1FB-4933-A6A6-969AA30FB84E}" destId="{7D196C63-4D9D-4658-8BF3-65DEB1319B8D}" srcOrd="1" destOrd="0" parTransId="{A99258D3-C7D4-4BBB-8123-23B84B236BED}" sibTransId="{E6C82BB9-81A7-460F-9189-64FD6D851FD8}"/>
    <dgm:cxn modelId="{2F08E19E-1A69-40D5-B59A-0DC5013C2623}" srcId="{CE8408AA-EB94-4591-BBF2-C202B0DC3960}" destId="{1ED16711-BC39-45BB-A30E-0FFFC4EC7816}" srcOrd="5" destOrd="0" parTransId="{B0009A22-3494-4FC1-933B-5C98F7F2CE99}" sibTransId="{FF86BCDD-A267-4E02-A174-77F5AABFE8E1}"/>
    <dgm:cxn modelId="{8AB0E99E-42DD-4DBF-935D-F367B525A5BA}" type="presOf" srcId="{128E23D7-4972-4D03-98E1-568AC45D4A98}" destId="{37C02ECD-E931-4633-82DC-0AE9B0304B6D}" srcOrd="0" destOrd="4" presId="urn:microsoft.com/office/officeart/2005/8/layout/cycle4"/>
    <dgm:cxn modelId="{2FF632A1-C2DE-4E26-B782-9A3E39DDBA62}" type="presOf" srcId="{BFA43C6E-75A7-4BBB-A34B-1AEB623CCCE7}" destId="{66D96198-C19C-4D0C-8BD3-68EFC3BC118D}" srcOrd="1" destOrd="8" presId="urn:microsoft.com/office/officeart/2005/8/layout/cycle4"/>
    <dgm:cxn modelId="{5F9355A4-C48D-4F09-A109-98F162774C6C}" type="presOf" srcId="{1ED16711-BC39-45BB-A30E-0FFFC4EC7816}" destId="{EE192E00-CB51-4E23-B3DA-AD5003EB1E46}" srcOrd="1" destOrd="5" presId="urn:microsoft.com/office/officeart/2005/8/layout/cycle4"/>
    <dgm:cxn modelId="{F60CBBA6-A420-4580-8F6D-F7A1E9D8399C}" type="presOf" srcId="{3BBB4096-BD69-497D-AFC2-DE36D12ED6F5}" destId="{66D96198-C19C-4D0C-8BD3-68EFC3BC118D}" srcOrd="1" destOrd="6" presId="urn:microsoft.com/office/officeart/2005/8/layout/cycle4"/>
    <dgm:cxn modelId="{097113A7-980B-494F-8004-053518987B4B}" type="presOf" srcId="{BF034C21-62AA-4D86-A871-C63513BAF476}" destId="{251643A0-625B-4AE2-AE56-FD11262E4B35}" srcOrd="1" destOrd="4" presId="urn:microsoft.com/office/officeart/2005/8/layout/cycle4"/>
    <dgm:cxn modelId="{BA15D5AD-1F90-40C9-86DE-0BFDE2CAD1F7}" type="presOf" srcId="{683E5593-FD77-4718-89F3-34B72D274AC5}" destId="{9702AB98-0A99-41B6-A2FB-20EFFCB4D1C9}" srcOrd="0" destOrd="3" presId="urn:microsoft.com/office/officeart/2005/8/layout/cycle4"/>
    <dgm:cxn modelId="{2B18C2B4-16D7-4261-9797-8C7A712A35A0}" type="presOf" srcId="{A3285A21-ECB3-48A9-A1B2-0D6505A9D2A1}" destId="{A9448C4C-A8F4-47CF-B78F-7B42EBF85848}" srcOrd="0" destOrd="2" presId="urn:microsoft.com/office/officeart/2005/8/layout/cycle4"/>
    <dgm:cxn modelId="{F316B1B5-82CF-45F0-AD0F-5492EB12E2CC}" type="presOf" srcId="{BF034C21-62AA-4D86-A871-C63513BAF476}" destId="{EA2879C4-97DC-44E5-BE75-0403C7779895}" srcOrd="0" destOrd="4" presId="urn:microsoft.com/office/officeart/2005/8/layout/cycle4"/>
    <dgm:cxn modelId="{9B8EE4B5-E036-4746-A36A-943D9B10284A}" type="presOf" srcId="{760A7982-DF8F-4A6E-A12B-E7388AC9D28B}" destId="{37C02ECD-E931-4633-82DC-0AE9B0304B6D}" srcOrd="0" destOrd="3" presId="urn:microsoft.com/office/officeart/2005/8/layout/cycle4"/>
    <dgm:cxn modelId="{59699FBB-5D4E-4E96-AF91-87730CBB8BBB}" type="presOf" srcId="{54C3DCC6-0A28-4D90-AE43-B3B60E7F9438}" destId="{251643A0-625B-4AE2-AE56-FD11262E4B35}" srcOrd="1" destOrd="6" presId="urn:microsoft.com/office/officeart/2005/8/layout/cycle4"/>
    <dgm:cxn modelId="{5505DFBB-A104-4632-A61E-55ED39286244}" srcId="{9D7079FF-BAFB-451D-B0C0-BEA312099E4A}" destId="{6F962074-DE24-4788-80FA-7910B6A15EE7}" srcOrd="3" destOrd="0" parTransId="{A7B0B2ED-F123-45FF-98E2-1FACBB9E1354}" sibTransId="{A7AE6CEE-7A31-4FBF-A685-E8472FFC5B08}"/>
    <dgm:cxn modelId="{CD3236C1-CD7F-4A66-B3F7-38BC2683733A}" type="presOf" srcId="{B2AEBB01-5AC1-4569-89C8-0017B7106275}" destId="{9702AB98-0A99-41B6-A2FB-20EFFCB4D1C9}" srcOrd="0" destOrd="5" presId="urn:microsoft.com/office/officeart/2005/8/layout/cycle4"/>
    <dgm:cxn modelId="{AA5841CA-7D5D-4827-8D74-A7D15BE350F5}" type="presOf" srcId="{49257C23-F7FC-4AF9-A5CE-FBD3D99E269E}" destId="{A9448C4C-A8F4-47CF-B78F-7B42EBF85848}" srcOrd="0" destOrd="4" presId="urn:microsoft.com/office/officeart/2005/8/layout/cycle4"/>
    <dgm:cxn modelId="{31BDD7CE-4A09-4C1E-8A00-049996664292}" type="presOf" srcId="{61D59606-5B4B-4B27-9AAA-12C106E60CF1}" destId="{9702AB98-0A99-41B6-A2FB-20EFFCB4D1C9}" srcOrd="0" destOrd="0" presId="urn:microsoft.com/office/officeart/2005/8/layout/cycle4"/>
    <dgm:cxn modelId="{989437D0-71E7-4448-A3BD-195A7C581DAB}" type="presOf" srcId="{4EF0268F-55FF-4103-BC35-2F5D41BA7308}" destId="{37C02ECD-E931-4633-82DC-0AE9B0304B6D}" srcOrd="0" destOrd="1" presId="urn:microsoft.com/office/officeart/2005/8/layout/cycle4"/>
    <dgm:cxn modelId="{40A59FD3-B81A-480F-92C6-4C7D8A67AF03}" type="presOf" srcId="{15E8A75B-7BF4-4D89-AF50-D4747F104753}" destId="{EA2879C4-97DC-44E5-BE75-0403C7779895}" srcOrd="0" destOrd="3" presId="urn:microsoft.com/office/officeart/2005/8/layout/cycle4"/>
    <dgm:cxn modelId="{CD50D5D4-DEE6-4F65-9980-F393D332C803}" type="presOf" srcId="{113A49FD-75AB-4807-975D-D22AA2D54FFF}" destId="{FD15EC5C-59D6-4220-90AE-8D132AB81DC1}" srcOrd="1" destOrd="4" presId="urn:microsoft.com/office/officeart/2005/8/layout/cycle4"/>
    <dgm:cxn modelId="{E466C4D7-0BE4-4669-8D31-0EC4103B07C8}" srcId="{1CEDF991-7ED0-47A8-90D3-7D87F74E8DE1}" destId="{CE8408AA-EB94-4591-BBF2-C202B0DC3960}" srcOrd="0" destOrd="0" parTransId="{20567376-5C9F-43D9-A08E-D2A02ED5144D}" sibTransId="{5040B636-8F59-4E15-8425-C090D7776A8A}"/>
    <dgm:cxn modelId="{EFB8A1DA-8A6D-41FC-823C-F709D8E095DF}" type="presOf" srcId="{FBA84DF0-64B9-4A1F-B9E5-65A5A7125B2F}" destId="{66D96198-C19C-4D0C-8BD3-68EFC3BC118D}" srcOrd="1" destOrd="1" presId="urn:microsoft.com/office/officeart/2005/8/layout/cycle4"/>
    <dgm:cxn modelId="{2CD983DE-C200-4253-B040-62A9007FFF10}" type="presOf" srcId="{6DD98C82-A455-48EA-BC95-81712D6C138C}" destId="{66D96198-C19C-4D0C-8BD3-68EFC3BC118D}" srcOrd="1" destOrd="0" presId="urn:microsoft.com/office/officeart/2005/8/layout/cycle4"/>
    <dgm:cxn modelId="{595A9BDE-E15F-4F5D-A8A8-DBBD00366D74}" srcId="{1CEDF991-7ED0-47A8-90D3-7D87F74E8DE1}" destId="{BDB19804-1FCE-4F68-8D69-2F467FCE0222}" srcOrd="2" destOrd="0" parTransId="{39668E7A-3FAF-4D41-9ACF-A43B8E95298A}" sibTransId="{2C617326-5B68-424D-8396-D61112E1D56E}"/>
    <dgm:cxn modelId="{34E049E1-D1DA-4843-94FE-014F1C5FCE25}" type="presOf" srcId="{7D196C63-4D9D-4658-8BF3-65DEB1319B8D}" destId="{EA2879C4-97DC-44E5-BE75-0403C7779895}" srcOrd="0" destOrd="1" presId="urn:microsoft.com/office/officeart/2005/8/layout/cycle4"/>
    <dgm:cxn modelId="{3A626BE1-EE8D-4456-8ED3-872612A0B457}" srcId="{1CEDF991-7ED0-47A8-90D3-7D87F74E8DE1}" destId="{E5F04D86-E1FB-4933-A6A6-969AA30FB84E}" srcOrd="1" destOrd="0" parTransId="{9CB8CE7A-2D1F-4460-89B6-1EE9B5A097C4}" sibTransId="{F427DE28-BE09-46C8-A7E2-D1C485E50672}"/>
    <dgm:cxn modelId="{B028ADE3-518F-4EEC-AA64-401AF6D45885}" srcId="{9D7079FF-BAFB-451D-B0C0-BEA312099E4A}" destId="{BFA43C6E-75A7-4BBB-A34B-1AEB623CCCE7}" srcOrd="8" destOrd="0" parTransId="{80EB69DD-0D98-4C5F-AB13-18EC2129C503}" sibTransId="{FC098048-820B-42D0-BE44-129F006AF74E}"/>
    <dgm:cxn modelId="{5AB10BE4-1C53-43B1-9D0B-2CFD2400FB43}" type="presOf" srcId="{3BBB4096-BD69-497D-AFC2-DE36D12ED6F5}" destId="{A9448C4C-A8F4-47CF-B78F-7B42EBF85848}" srcOrd="0" destOrd="6" presId="urn:microsoft.com/office/officeart/2005/8/layout/cycle4"/>
    <dgm:cxn modelId="{9B6A4CED-9220-4273-BBFB-1270085F73AC}" type="presOf" srcId="{BDD0F089-DC59-4C48-9B6B-750BB962F64D}" destId="{251643A0-625B-4AE2-AE56-FD11262E4B35}" srcOrd="1" destOrd="2" presId="urn:microsoft.com/office/officeart/2005/8/layout/cycle4"/>
    <dgm:cxn modelId="{7F7EFBEE-03AA-4A4D-AF57-EC655802409F}" type="presOf" srcId="{FBA84DF0-64B9-4A1F-B9E5-65A5A7125B2F}" destId="{A9448C4C-A8F4-47CF-B78F-7B42EBF85848}" srcOrd="0" destOrd="1" presId="urn:microsoft.com/office/officeart/2005/8/layout/cycle4"/>
    <dgm:cxn modelId="{808018F3-41BF-4C9E-B9A9-BB493C52A87E}" type="presOf" srcId="{49257C23-F7FC-4AF9-A5CE-FBD3D99E269E}" destId="{66D96198-C19C-4D0C-8BD3-68EFC3BC118D}" srcOrd="1" destOrd="4" presId="urn:microsoft.com/office/officeart/2005/8/layout/cycle4"/>
    <dgm:cxn modelId="{9FF92FF7-EE02-413A-B52A-331FF274B87C}" type="presOf" srcId="{0966419C-36E4-47A8-904B-0FB76B25DCAF}" destId="{EE192E00-CB51-4E23-B3DA-AD5003EB1E46}" srcOrd="1" destOrd="2" presId="urn:microsoft.com/office/officeart/2005/8/layout/cycle4"/>
    <dgm:cxn modelId="{81E4C8F8-F146-4D0A-A6B1-C6ABDB79BD71}" type="presOf" srcId="{A9B2F4DA-3CE7-4593-BE5F-610CEAD85304}" destId="{9702AB98-0A99-41B6-A2FB-20EFFCB4D1C9}" srcOrd="0" destOrd="1" presId="urn:microsoft.com/office/officeart/2005/8/layout/cycle4"/>
    <dgm:cxn modelId="{9D052CFC-D7E3-41CE-A1D3-E4325752665C}" srcId="{E5F04D86-E1FB-4933-A6A6-969AA30FB84E}" destId="{BDD0F089-DC59-4C48-9B6B-750BB962F64D}" srcOrd="2" destOrd="0" parTransId="{CB439AC9-73C8-4DFE-B240-C7F29E2AC2B6}" sibTransId="{A55196E8-6373-4E0C-9863-0757D235B27E}"/>
    <dgm:cxn modelId="{F39245FD-CD37-42F2-AC54-5DFCD975CC5D}" type="presOf" srcId="{6F962074-DE24-4788-80FA-7910B6A15EE7}" destId="{66D96198-C19C-4D0C-8BD3-68EFC3BC118D}" srcOrd="1" destOrd="3" presId="urn:microsoft.com/office/officeart/2005/8/layout/cycle4"/>
    <dgm:cxn modelId="{0ECA36FE-7BCC-481A-A3EF-7E6A0217D248}" type="presOf" srcId="{5BC490C7-6A4C-46C4-AB9A-A7904B86149F}" destId="{66D96198-C19C-4D0C-8BD3-68EFC3BC118D}" srcOrd="1" destOrd="7" presId="urn:microsoft.com/office/officeart/2005/8/layout/cycle4"/>
    <dgm:cxn modelId="{634149E7-C0EF-4E97-BD37-DD3D97147476}" type="presParOf" srcId="{A13ED6C9-06DD-49AB-990C-0FD024933BAD}" destId="{9A07A478-0027-4792-90FF-E54A0F6833E3}" srcOrd="0" destOrd="0" presId="urn:microsoft.com/office/officeart/2005/8/layout/cycle4"/>
    <dgm:cxn modelId="{E28B6669-2C5F-46AF-BC4E-78D8FC8E6332}" type="presParOf" srcId="{9A07A478-0027-4792-90FF-E54A0F6833E3}" destId="{D7527B5E-0A13-4BFB-9CF7-5DC576CE8C85}" srcOrd="0" destOrd="0" presId="urn:microsoft.com/office/officeart/2005/8/layout/cycle4"/>
    <dgm:cxn modelId="{B53BD8D3-EA5B-4BFB-BD0A-B7DC45ECD114}" type="presParOf" srcId="{D7527B5E-0A13-4BFB-9CF7-5DC576CE8C85}" destId="{37C02ECD-E931-4633-82DC-0AE9B0304B6D}" srcOrd="0" destOrd="0" presId="urn:microsoft.com/office/officeart/2005/8/layout/cycle4"/>
    <dgm:cxn modelId="{176B231C-213C-49A4-AEC3-88DCC5F05374}" type="presParOf" srcId="{D7527B5E-0A13-4BFB-9CF7-5DC576CE8C85}" destId="{EE192E00-CB51-4E23-B3DA-AD5003EB1E46}" srcOrd="1" destOrd="0" presId="urn:microsoft.com/office/officeart/2005/8/layout/cycle4"/>
    <dgm:cxn modelId="{C2CE2302-D557-4A30-B054-EC4EEB247DBC}" type="presParOf" srcId="{9A07A478-0027-4792-90FF-E54A0F6833E3}" destId="{360EE3D4-295B-4DA4-968F-636A0469C631}" srcOrd="1" destOrd="0" presId="urn:microsoft.com/office/officeart/2005/8/layout/cycle4"/>
    <dgm:cxn modelId="{838C51D6-2680-4EE7-9728-C17FEC60EEB7}" type="presParOf" srcId="{360EE3D4-295B-4DA4-968F-636A0469C631}" destId="{EA2879C4-97DC-44E5-BE75-0403C7779895}" srcOrd="0" destOrd="0" presId="urn:microsoft.com/office/officeart/2005/8/layout/cycle4"/>
    <dgm:cxn modelId="{B3A380A5-7ECB-4F2B-92F0-222A029B2402}" type="presParOf" srcId="{360EE3D4-295B-4DA4-968F-636A0469C631}" destId="{251643A0-625B-4AE2-AE56-FD11262E4B35}" srcOrd="1" destOrd="0" presId="urn:microsoft.com/office/officeart/2005/8/layout/cycle4"/>
    <dgm:cxn modelId="{F8AA0795-88D2-45AF-A382-D06E6DAE3E06}" type="presParOf" srcId="{9A07A478-0027-4792-90FF-E54A0F6833E3}" destId="{20A59AAB-54AC-480E-A3EE-B62837818306}" srcOrd="2" destOrd="0" presId="urn:microsoft.com/office/officeart/2005/8/layout/cycle4"/>
    <dgm:cxn modelId="{CEAC19D2-7596-42F8-A5E4-8F94E5468ED3}" type="presParOf" srcId="{20A59AAB-54AC-480E-A3EE-B62837818306}" destId="{9702AB98-0A99-41B6-A2FB-20EFFCB4D1C9}" srcOrd="0" destOrd="0" presId="urn:microsoft.com/office/officeart/2005/8/layout/cycle4"/>
    <dgm:cxn modelId="{3EE3D0B3-1B93-4379-B626-AC752A2AFF0F}" type="presParOf" srcId="{20A59AAB-54AC-480E-A3EE-B62837818306}" destId="{FD15EC5C-59D6-4220-90AE-8D132AB81DC1}" srcOrd="1" destOrd="0" presId="urn:microsoft.com/office/officeart/2005/8/layout/cycle4"/>
    <dgm:cxn modelId="{E7343ACD-3855-4942-A7AB-FB50B37EEEBB}" type="presParOf" srcId="{9A07A478-0027-4792-90FF-E54A0F6833E3}" destId="{A4ABCF67-8C75-496A-B3F6-0F7ECFA49BCD}" srcOrd="3" destOrd="0" presId="urn:microsoft.com/office/officeart/2005/8/layout/cycle4"/>
    <dgm:cxn modelId="{1C73C7EB-F855-4F06-9B06-4D1F98385DB0}" type="presParOf" srcId="{A4ABCF67-8C75-496A-B3F6-0F7ECFA49BCD}" destId="{A9448C4C-A8F4-47CF-B78F-7B42EBF85848}" srcOrd="0" destOrd="0" presId="urn:microsoft.com/office/officeart/2005/8/layout/cycle4"/>
    <dgm:cxn modelId="{C1B3D845-E40F-4247-BCF5-F0B82F385862}" type="presParOf" srcId="{A4ABCF67-8C75-496A-B3F6-0F7ECFA49BCD}" destId="{66D96198-C19C-4D0C-8BD3-68EFC3BC118D}" srcOrd="1" destOrd="0" presId="urn:microsoft.com/office/officeart/2005/8/layout/cycle4"/>
    <dgm:cxn modelId="{57F1E53F-F199-45B9-A3E0-B7992852F43A}" type="presParOf" srcId="{9A07A478-0027-4792-90FF-E54A0F6833E3}" destId="{573EB294-0DD8-4948-B30F-68A8C4BF5FA3}" srcOrd="4" destOrd="0" presId="urn:microsoft.com/office/officeart/2005/8/layout/cycle4"/>
    <dgm:cxn modelId="{5CFA1C6E-6722-45C3-B607-679856263CBB}" type="presParOf" srcId="{A13ED6C9-06DD-49AB-990C-0FD024933BAD}" destId="{E81117E9-869B-47C1-AF20-9FC2C7A0BDC7}" srcOrd="1" destOrd="0" presId="urn:microsoft.com/office/officeart/2005/8/layout/cycle4"/>
    <dgm:cxn modelId="{25E773C8-8793-48D4-BE47-70595DD46665}" type="presParOf" srcId="{E81117E9-869B-47C1-AF20-9FC2C7A0BDC7}" destId="{22A619B9-8376-4DC4-989E-2D59E07238D8}" srcOrd="0" destOrd="0" presId="urn:microsoft.com/office/officeart/2005/8/layout/cycle4"/>
    <dgm:cxn modelId="{BC5BD4E1-EE99-4CAE-BB54-BB95921A2D74}" type="presParOf" srcId="{E81117E9-869B-47C1-AF20-9FC2C7A0BDC7}" destId="{EEEBAC4A-3A7F-43F6-A6A4-AA171792CE59}" srcOrd="1" destOrd="0" presId="urn:microsoft.com/office/officeart/2005/8/layout/cycle4"/>
    <dgm:cxn modelId="{CFFC07B1-444C-47E0-A993-8723BDC32DFE}" type="presParOf" srcId="{E81117E9-869B-47C1-AF20-9FC2C7A0BDC7}" destId="{891BB035-3B4E-4378-8064-C0FB27B1C60D}" srcOrd="2" destOrd="0" presId="urn:microsoft.com/office/officeart/2005/8/layout/cycle4"/>
    <dgm:cxn modelId="{DBD0F563-345E-4FA2-B820-8ADC5DE51575}" type="presParOf" srcId="{E81117E9-869B-47C1-AF20-9FC2C7A0BDC7}" destId="{30390C63-EAEF-4E2E-87F9-87304CF6BF8B}" srcOrd="3" destOrd="0" presId="urn:microsoft.com/office/officeart/2005/8/layout/cycle4"/>
    <dgm:cxn modelId="{64FE4AAD-05D6-493A-A1DA-B51D04743D6E}" type="presParOf" srcId="{E81117E9-869B-47C1-AF20-9FC2C7A0BDC7}" destId="{C96DDD12-8E79-46F5-8456-7C7CE51B0010}" srcOrd="4" destOrd="0" presId="urn:microsoft.com/office/officeart/2005/8/layout/cycle4"/>
    <dgm:cxn modelId="{F39737F9-5534-45FA-A3EB-C30A5C795C31}" type="presParOf" srcId="{A13ED6C9-06DD-49AB-990C-0FD024933BAD}" destId="{AA63F01E-5F17-4450-AF6D-51445B0BC906}" srcOrd="2" destOrd="0" presId="urn:microsoft.com/office/officeart/2005/8/layout/cycle4"/>
    <dgm:cxn modelId="{540A4E5A-1145-440B-A518-55D23520C166}" type="presParOf" srcId="{A13ED6C9-06DD-49AB-990C-0FD024933BAD}" destId="{A45B95E0-091A-4765-A3C1-872F1298C41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3DFE3-BB1B-4E1D-BAE4-5DB0C2BCE736}">
      <dsp:nvSpPr>
        <dsp:cNvPr id="0" name=""/>
        <dsp:cNvSpPr/>
      </dsp:nvSpPr>
      <dsp:spPr>
        <a:xfrm>
          <a:off x="-239522" y="-74362"/>
          <a:ext cx="8708645" cy="5143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382874-AF51-4476-97BC-E6C96B4D79D4}">
      <dsp:nvSpPr>
        <dsp:cNvPr id="0" name=""/>
        <dsp:cNvSpPr/>
      </dsp:nvSpPr>
      <dsp:spPr>
        <a:xfrm>
          <a:off x="1043607" y="3024881"/>
          <a:ext cx="213969" cy="2139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B62E2D-CBA5-4B56-87A0-91726E8100CE}">
      <dsp:nvSpPr>
        <dsp:cNvPr id="0" name=""/>
        <dsp:cNvSpPr/>
      </dsp:nvSpPr>
      <dsp:spPr>
        <a:xfrm>
          <a:off x="899590" y="3330754"/>
          <a:ext cx="2422603" cy="1990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378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ГОС (2004 ), обязательный минимум содержания образования: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Компетентностный</a:t>
          </a:r>
          <a:r>
            <a:rPr lang="ru-RU" sz="1800" kern="1200" dirty="0"/>
            <a:t> подход, ключевые компетентности, ОУУН</a:t>
          </a:r>
        </a:p>
      </dsp:txBody>
      <dsp:txXfrm>
        <a:off x="899590" y="3330754"/>
        <a:ext cx="2422603" cy="1990296"/>
      </dsp:txXfrm>
    </dsp:sp>
    <dsp:sp modelId="{251F35E5-7999-461E-85F2-0F59BC8B84A8}">
      <dsp:nvSpPr>
        <dsp:cNvPr id="0" name=""/>
        <dsp:cNvSpPr/>
      </dsp:nvSpPr>
      <dsp:spPr>
        <a:xfrm>
          <a:off x="3059834" y="2088779"/>
          <a:ext cx="386791" cy="3867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605CE-AEAD-44AF-BFB0-240317B46830}">
      <dsp:nvSpPr>
        <dsp:cNvPr id="0" name=""/>
        <dsp:cNvSpPr/>
      </dsp:nvSpPr>
      <dsp:spPr>
        <a:xfrm>
          <a:off x="2973012" y="2271073"/>
          <a:ext cx="2283575" cy="2798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953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ФГОС общего образования (2009): Три «Т»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Системно-</a:t>
          </a:r>
          <a:r>
            <a:rPr lang="ru-RU" sz="1800" kern="1200" dirty="0" err="1"/>
            <a:t>деятельностный</a:t>
          </a:r>
          <a:r>
            <a:rPr lang="ru-RU" sz="1800" kern="1200" dirty="0"/>
            <a:t> подход, УУД – технологический инструмент </a:t>
          </a:r>
          <a:r>
            <a:rPr lang="ru-RU" sz="1800" kern="1200" dirty="0" err="1"/>
            <a:t>компетентностного</a:t>
          </a:r>
          <a:r>
            <a:rPr lang="ru-RU" sz="1800" kern="1200" dirty="0"/>
            <a:t> подхода</a:t>
          </a:r>
        </a:p>
      </dsp:txBody>
      <dsp:txXfrm>
        <a:off x="2973012" y="2271073"/>
        <a:ext cx="2283575" cy="2798064"/>
      </dsp:txXfrm>
    </dsp:sp>
    <dsp:sp modelId="{5B1FFACB-42D1-4A55-942B-BE8E198503B1}">
      <dsp:nvSpPr>
        <dsp:cNvPr id="0" name=""/>
        <dsp:cNvSpPr/>
      </dsp:nvSpPr>
      <dsp:spPr>
        <a:xfrm>
          <a:off x="5364089" y="1152674"/>
          <a:ext cx="534924" cy="5349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C2C6B-2F41-43A4-B608-F00B76ACCF3D}">
      <dsp:nvSpPr>
        <dsp:cNvPr id="0" name=""/>
        <dsp:cNvSpPr/>
      </dsp:nvSpPr>
      <dsp:spPr>
        <a:xfrm>
          <a:off x="5215614" y="1494405"/>
          <a:ext cx="2489243" cy="3574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445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b="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/>
            <a:t>ФЦПРО на 2016-2020 гг.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/>
            <a:t>Индикатор: доля педагогов, владеющих </a:t>
          </a:r>
          <a:r>
            <a:rPr lang="ru-RU" sz="1800" b="0" kern="1200" dirty="0" err="1"/>
            <a:t>межпредметными</a:t>
          </a:r>
          <a:r>
            <a:rPr lang="ru-RU" sz="1800" b="0" kern="1200" dirty="0"/>
            <a:t> технологиями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0" kern="1200" dirty="0" err="1"/>
            <a:t>Межпредметные</a:t>
          </a:r>
          <a:r>
            <a:rPr lang="ru-RU" sz="1800" b="0" kern="1200" dirty="0"/>
            <a:t> связи – предпосылка и условие </a:t>
          </a:r>
          <a:r>
            <a:rPr lang="ru-RU" sz="1800" b="0" kern="1200" dirty="0" err="1"/>
            <a:t>метапредметного</a:t>
          </a:r>
          <a:r>
            <a:rPr lang="ru-RU" sz="1800" b="0" kern="1200" dirty="0"/>
            <a:t> содержания образования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/>
        </a:p>
      </dsp:txBody>
      <dsp:txXfrm>
        <a:off x="5215614" y="1494405"/>
        <a:ext cx="2489243" cy="3574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370C4-6E66-44F0-8A43-EAF362E3A880}">
      <dsp:nvSpPr>
        <dsp:cNvPr id="0" name=""/>
        <dsp:cNvSpPr/>
      </dsp:nvSpPr>
      <dsp:spPr>
        <a:xfrm>
          <a:off x="803954" y="1357607"/>
          <a:ext cx="2002834" cy="20028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7310" tIns="67310" rIns="67310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300" kern="1200" dirty="0"/>
            <a:t>УУД</a:t>
          </a:r>
        </a:p>
      </dsp:txBody>
      <dsp:txXfrm>
        <a:off x="1097262" y="1650915"/>
        <a:ext cx="1416218" cy="1416218"/>
      </dsp:txXfrm>
    </dsp:sp>
    <dsp:sp modelId="{ACC83B88-8E4F-4D5A-9329-279E56BC07B7}">
      <dsp:nvSpPr>
        <dsp:cNvPr id="0" name=""/>
        <dsp:cNvSpPr/>
      </dsp:nvSpPr>
      <dsp:spPr>
        <a:xfrm>
          <a:off x="1304663" y="554010"/>
          <a:ext cx="1001417" cy="10014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предмет</a:t>
          </a:r>
        </a:p>
      </dsp:txBody>
      <dsp:txXfrm>
        <a:off x="1451317" y="700664"/>
        <a:ext cx="708109" cy="708109"/>
      </dsp:txXfrm>
    </dsp:sp>
    <dsp:sp modelId="{7D9CF9AD-A5D2-4112-B5CC-F5C918FBBDFF}">
      <dsp:nvSpPr>
        <dsp:cNvPr id="0" name=""/>
        <dsp:cNvSpPr/>
      </dsp:nvSpPr>
      <dsp:spPr>
        <a:xfrm>
          <a:off x="2608969" y="1858316"/>
          <a:ext cx="1001417" cy="10014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предмет</a:t>
          </a:r>
        </a:p>
      </dsp:txBody>
      <dsp:txXfrm>
        <a:off x="2755623" y="2004970"/>
        <a:ext cx="708109" cy="708109"/>
      </dsp:txXfrm>
    </dsp:sp>
    <dsp:sp modelId="{EA3797D1-CD47-4C39-B062-A6111D11659C}">
      <dsp:nvSpPr>
        <dsp:cNvPr id="0" name=""/>
        <dsp:cNvSpPr/>
      </dsp:nvSpPr>
      <dsp:spPr>
        <a:xfrm>
          <a:off x="1304663" y="3162622"/>
          <a:ext cx="1001417" cy="10014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предмет</a:t>
          </a:r>
        </a:p>
      </dsp:txBody>
      <dsp:txXfrm>
        <a:off x="1451317" y="3309276"/>
        <a:ext cx="708109" cy="708109"/>
      </dsp:txXfrm>
    </dsp:sp>
    <dsp:sp modelId="{897F5EB9-6B3D-4492-97D8-45E1B9E37F2D}">
      <dsp:nvSpPr>
        <dsp:cNvPr id="0" name=""/>
        <dsp:cNvSpPr/>
      </dsp:nvSpPr>
      <dsp:spPr>
        <a:xfrm>
          <a:off x="357" y="1858316"/>
          <a:ext cx="1001417" cy="10014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предмет</a:t>
          </a:r>
        </a:p>
      </dsp:txBody>
      <dsp:txXfrm>
        <a:off x="147011" y="2004970"/>
        <a:ext cx="708109" cy="708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2AB98-0A99-41B6-A2FB-20EFFCB4D1C9}">
      <dsp:nvSpPr>
        <dsp:cNvPr id="0" name=""/>
        <dsp:cNvSpPr/>
      </dsp:nvSpPr>
      <dsp:spPr>
        <a:xfrm>
          <a:off x="4942296" y="2326061"/>
          <a:ext cx="3041431" cy="22341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Речь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Общение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Коммуникация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Деятельность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Поведение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600" kern="1200" dirty="0"/>
        </a:p>
      </dsp:txBody>
      <dsp:txXfrm>
        <a:off x="5903803" y="2933683"/>
        <a:ext cx="2030846" cy="1577476"/>
      </dsp:txXfrm>
    </dsp:sp>
    <dsp:sp modelId="{A9448C4C-A8F4-47CF-B78F-7B42EBF85848}">
      <dsp:nvSpPr>
        <dsp:cNvPr id="0" name=""/>
        <dsp:cNvSpPr/>
      </dsp:nvSpPr>
      <dsp:spPr>
        <a:xfrm>
          <a:off x="224924" y="584723"/>
          <a:ext cx="5617444" cy="38407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Анализ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Синтез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Классификация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Ранжирование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Процесс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Субъект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Объект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Проблема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Задача</a:t>
          </a:r>
        </a:p>
      </dsp:txBody>
      <dsp:txXfrm>
        <a:off x="309293" y="1629279"/>
        <a:ext cx="3763472" cy="2711825"/>
      </dsp:txXfrm>
    </dsp:sp>
    <dsp:sp modelId="{EA2879C4-97DC-44E5-BE75-0403C7779895}">
      <dsp:nvSpPr>
        <dsp:cNvPr id="0" name=""/>
        <dsp:cNvSpPr/>
      </dsp:nvSpPr>
      <dsp:spPr>
        <a:xfrm>
          <a:off x="5234597" y="-80502"/>
          <a:ext cx="2731870" cy="19558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Сознание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Рефлексия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Опыт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Цель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Действие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100" kern="1200" dirty="0"/>
        </a:p>
      </dsp:txBody>
      <dsp:txXfrm>
        <a:off x="6097121" y="-37539"/>
        <a:ext cx="1826383" cy="1380944"/>
      </dsp:txXfrm>
    </dsp:sp>
    <dsp:sp modelId="{37C02ECD-E931-4633-82DC-0AE9B0304B6D}">
      <dsp:nvSpPr>
        <dsp:cNvPr id="0" name=""/>
        <dsp:cNvSpPr/>
      </dsp:nvSpPr>
      <dsp:spPr>
        <a:xfrm>
          <a:off x="615383" y="115570"/>
          <a:ext cx="4290881" cy="1497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Ценность</a:t>
          </a:r>
          <a:endParaRPr lang="ru-RU" sz="12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Мотив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Установка</a:t>
          </a:r>
        </a:p>
      </dsp:txBody>
      <dsp:txXfrm>
        <a:off x="648272" y="148459"/>
        <a:ext cx="2937838" cy="1057122"/>
      </dsp:txXfrm>
    </dsp:sp>
    <dsp:sp modelId="{22A619B9-8376-4DC4-989E-2D59E07238D8}">
      <dsp:nvSpPr>
        <dsp:cNvPr id="0" name=""/>
        <dsp:cNvSpPr/>
      </dsp:nvSpPr>
      <dsp:spPr>
        <a:xfrm>
          <a:off x="2164108" y="487708"/>
          <a:ext cx="1906658" cy="190665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ЛУУД</a:t>
          </a:r>
        </a:p>
      </dsp:txBody>
      <dsp:txXfrm>
        <a:off x="2722555" y="1046155"/>
        <a:ext cx="1348211" cy="1348211"/>
      </dsp:txXfrm>
    </dsp:sp>
    <dsp:sp modelId="{EEEBAC4A-3A7F-43F6-A6A4-AA171792CE59}">
      <dsp:nvSpPr>
        <dsp:cNvPr id="0" name=""/>
        <dsp:cNvSpPr/>
      </dsp:nvSpPr>
      <dsp:spPr>
        <a:xfrm rot="5400000">
          <a:off x="4179825" y="457602"/>
          <a:ext cx="1906658" cy="190665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РУУД</a:t>
          </a:r>
        </a:p>
      </dsp:txBody>
      <dsp:txXfrm rot="-5400000">
        <a:off x="4179825" y="1016049"/>
        <a:ext cx="1348211" cy="1348211"/>
      </dsp:txXfrm>
    </dsp:sp>
    <dsp:sp modelId="{891BB035-3B4E-4378-8064-C0FB27B1C60D}">
      <dsp:nvSpPr>
        <dsp:cNvPr id="0" name=""/>
        <dsp:cNvSpPr/>
      </dsp:nvSpPr>
      <dsp:spPr>
        <a:xfrm rot="10800000">
          <a:off x="4158833" y="2482433"/>
          <a:ext cx="1906658" cy="190665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КУУД</a:t>
          </a:r>
        </a:p>
      </dsp:txBody>
      <dsp:txXfrm rot="10800000">
        <a:off x="4158833" y="2482433"/>
        <a:ext cx="1348211" cy="1348211"/>
      </dsp:txXfrm>
    </dsp:sp>
    <dsp:sp modelId="{30390C63-EAEF-4E2E-87F9-87304CF6BF8B}">
      <dsp:nvSpPr>
        <dsp:cNvPr id="0" name=""/>
        <dsp:cNvSpPr/>
      </dsp:nvSpPr>
      <dsp:spPr>
        <a:xfrm rot="16200000">
          <a:off x="2164108" y="2482433"/>
          <a:ext cx="1906658" cy="190665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ПУУД</a:t>
          </a:r>
        </a:p>
      </dsp:txBody>
      <dsp:txXfrm rot="5400000">
        <a:off x="2722555" y="2482433"/>
        <a:ext cx="1348211" cy="1348211"/>
      </dsp:txXfrm>
    </dsp:sp>
    <dsp:sp modelId="{AA63F01E-5F17-4450-AF6D-51445B0BC906}">
      <dsp:nvSpPr>
        <dsp:cNvPr id="0" name=""/>
        <dsp:cNvSpPr/>
      </dsp:nvSpPr>
      <dsp:spPr>
        <a:xfrm>
          <a:off x="3785648" y="2042096"/>
          <a:ext cx="658303" cy="57243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B95E0-091A-4765-A3C1-872F1298C419}">
      <dsp:nvSpPr>
        <dsp:cNvPr id="0" name=""/>
        <dsp:cNvSpPr/>
      </dsp:nvSpPr>
      <dsp:spPr>
        <a:xfrm rot="10800000">
          <a:off x="3785648" y="2262265"/>
          <a:ext cx="658303" cy="57243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4149E-08A2-47D1-9CEA-5AFA5B90834E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9AA37-E3D9-4F8C-A126-DD7E5BB37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1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B052E-E0FC-4DDE-B08E-1FF17422647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128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9AA37-E3D9-4F8C-A126-DD7E5BB37BB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01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2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568DEE73-F201-4E9C-A187-C55B131297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3081409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3135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34763" y="692171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«Московский институт</a:t>
            </a: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5147074" y="692150"/>
            <a:ext cx="3601640" cy="2873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образования»</a:t>
            </a: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291139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12" descr="logo-14-07-0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7" y="44471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2843222" y="44450"/>
            <a:ext cx="4824413" cy="2159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ДЕПАРТАМЕНТ  ОБРАЗОВАНИЯ  ГОРОДА  МОСКВЫ</a:t>
            </a: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2484835" y="260350"/>
            <a:ext cx="5543550" cy="2603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Государственное автономное образовательное учреждение  </a:t>
            </a: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2484837" y="476271"/>
            <a:ext cx="5398294" cy="225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Высшего профессионального образования города Москвы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3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>
                <a:solidFill>
                  <a:srgbClr val="0D5F30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01493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7" y="6308746"/>
            <a:ext cx="1583531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E984C-B755-4EF2-A410-DC3CD0375D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765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9"/>
            <a:ext cx="7772400" cy="1362075"/>
          </a:xfrm>
        </p:spPr>
        <p:txBody>
          <a:bodyPr anchor="t"/>
          <a:lstStyle>
            <a:lvl1pPr algn="ctr">
              <a:defRPr lang="ru-RU" sz="4400" b="1" dirty="0">
                <a:solidFill>
                  <a:srgbClr val="E84E1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924944"/>
            <a:ext cx="7772400" cy="1500187"/>
          </a:xfrm>
        </p:spPr>
        <p:txBody>
          <a:bodyPr anchor="b"/>
          <a:lstStyle>
            <a:lvl1pPr marL="0" indent="0">
              <a:buNone/>
              <a:defRPr lang="ru-RU" sz="28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6"/>
            <a:ext cx="1512094" cy="352425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65B70-6A8D-47D9-B0E1-4F07F58067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2031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B697-7E2D-4A3A-A9E8-33B35DFEBB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985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140993"/>
            <a:ext cx="4040188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21" y="2420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8" y="3140993"/>
            <a:ext cx="4041775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6" y="6308746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EB6A-52E4-42A6-B5A3-78C9F7FFC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3126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6" y="6308746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85510" y="6245225"/>
            <a:ext cx="80129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6C7E1-6375-49EA-978A-B9497710A5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4929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8395" y="6245225"/>
            <a:ext cx="65841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ADA6-DE59-470E-9F13-85BF56470F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666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1268760"/>
            <a:ext cx="3008313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268761"/>
            <a:ext cx="5111750" cy="4752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6" y="2564905"/>
            <a:ext cx="3008313" cy="3456384"/>
          </a:xfrm>
        </p:spPr>
        <p:txBody>
          <a:bodyPr/>
          <a:lstStyle>
            <a:lvl1pPr marL="0" indent="0">
              <a:buNone/>
              <a:defRPr lang="ru-RU" sz="24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812A0-14D1-46BA-97AF-561734FD7B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2799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196777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3950"/>
          </a:xfrm>
        </p:spPr>
        <p:txBody>
          <a:bodyPr/>
          <a:lstStyle>
            <a:lvl1pPr marL="0" indent="0">
              <a:buNone/>
              <a:defRPr lang="ru-RU" sz="20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23F37-E36D-4BBB-9B50-32650AF645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74222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A5B88-0A7E-4CD7-9AA3-14A6D4484D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1040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1196975"/>
            <a:ext cx="2057400" cy="47132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96975"/>
            <a:ext cx="6019800" cy="47132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6"/>
            <a:ext cx="1295400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CD1A-4534-481A-9893-4424B31128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4009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5791200" cy="533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3886200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0783-0A96-43AF-8C67-12B071E67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8895939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34762" y="692169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«Московский институт</a:t>
            </a: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5147074" y="692150"/>
            <a:ext cx="3601640" cy="2873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образования»</a:t>
            </a: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291139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12" descr="logo-14-07-0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7" y="44469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2843221" y="44450"/>
            <a:ext cx="4824413" cy="2159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ДЕПАРТАМЕНТ  ОБРАЗОВАНИЯ  ГОРОДА  МОСКВЫ</a:t>
            </a: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2484835" y="260350"/>
            <a:ext cx="5543550" cy="2603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Государственное автономное образовательное учреждение  </a:t>
            </a: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2484837" y="476269"/>
            <a:ext cx="5398294" cy="225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Высшего профессионального образования города Москвы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3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>
                <a:solidFill>
                  <a:srgbClr val="0D5F30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525058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6" y="6308744"/>
            <a:ext cx="1583531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7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E984C-B755-4EF2-A410-DC3CD0375D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7709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9"/>
            <a:ext cx="7772400" cy="1362075"/>
          </a:xfrm>
        </p:spPr>
        <p:txBody>
          <a:bodyPr anchor="t"/>
          <a:lstStyle>
            <a:lvl1pPr algn="ctr">
              <a:defRPr lang="ru-RU" sz="4400" b="1" dirty="0">
                <a:solidFill>
                  <a:srgbClr val="E84E1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924944"/>
            <a:ext cx="7772400" cy="1500187"/>
          </a:xfrm>
        </p:spPr>
        <p:txBody>
          <a:bodyPr anchor="b"/>
          <a:lstStyle>
            <a:lvl1pPr marL="0" indent="0">
              <a:buNone/>
              <a:defRPr lang="ru-RU" sz="28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4"/>
            <a:ext cx="1512094" cy="352425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7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65B70-6A8D-47D9-B0E1-4F07F58067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35207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7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B697-7E2D-4A3A-A9E8-33B35DFEBB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7109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140991"/>
            <a:ext cx="4040188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20" y="2420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7" y="3140991"/>
            <a:ext cx="4041775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5" y="6308744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7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EB6A-52E4-42A6-B5A3-78C9F7FFC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502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8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5" y="6308744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85510" y="6245225"/>
            <a:ext cx="80129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6C7E1-6375-49EA-978A-B9497710A5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9623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8394" y="6245225"/>
            <a:ext cx="65841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ADA6-DE59-470E-9F13-85BF56470F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44808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1268760"/>
            <a:ext cx="3008313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268761"/>
            <a:ext cx="5111750" cy="4752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6" y="2564905"/>
            <a:ext cx="3008313" cy="3456384"/>
          </a:xfrm>
        </p:spPr>
        <p:txBody>
          <a:bodyPr/>
          <a:lstStyle>
            <a:lvl1pPr marL="0" indent="0">
              <a:buNone/>
              <a:defRPr lang="ru-RU" sz="24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7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812A0-14D1-46BA-97AF-561734FD7B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1601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196775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3950"/>
          </a:xfrm>
        </p:spPr>
        <p:txBody>
          <a:bodyPr/>
          <a:lstStyle>
            <a:lvl1pPr marL="0" indent="0">
              <a:buNone/>
              <a:defRPr lang="ru-RU" sz="20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7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23F37-E36D-4BBB-9B50-32650AF645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12715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7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A5B88-0A7E-4CD7-9AA3-14A6D4484D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01881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1196975"/>
            <a:ext cx="2057400" cy="47132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96975"/>
            <a:ext cx="6019800" cy="47132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4"/>
            <a:ext cx="1295400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7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CD1A-4534-481A-9893-4424B31128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58467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5791200" cy="533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3886200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0783-0A96-43AF-8C67-12B071E67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2989171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34760" y="692165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«Московский институт</a:t>
            </a: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5147074" y="692150"/>
            <a:ext cx="3601640" cy="2873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образования»</a:t>
            </a: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291139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12" descr="logo-14-07-0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7" y="44465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2843219" y="44450"/>
            <a:ext cx="4824413" cy="2159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ДЕПАРТАМЕНТ  ОБРАЗОВАНИЯ  ГОРОДА  МОСКВЫ</a:t>
            </a: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2484835" y="260350"/>
            <a:ext cx="5543550" cy="2603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Государственное автономное образовательное учреждение  </a:t>
            </a: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2484837" y="476265"/>
            <a:ext cx="5398294" cy="225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Высшего профессионального образования города Москвы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3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>
                <a:solidFill>
                  <a:srgbClr val="0D5F30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3073115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4" y="6308740"/>
            <a:ext cx="1583531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5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E984C-B755-4EF2-A410-DC3CD0375D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73859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9"/>
            <a:ext cx="7772400" cy="1362075"/>
          </a:xfrm>
        </p:spPr>
        <p:txBody>
          <a:bodyPr anchor="t"/>
          <a:lstStyle>
            <a:lvl1pPr algn="ctr">
              <a:defRPr lang="ru-RU" sz="4400" b="1" dirty="0">
                <a:solidFill>
                  <a:srgbClr val="E84E1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924944"/>
            <a:ext cx="7772400" cy="1500187"/>
          </a:xfrm>
        </p:spPr>
        <p:txBody>
          <a:bodyPr anchor="b"/>
          <a:lstStyle>
            <a:lvl1pPr marL="0" indent="0">
              <a:buNone/>
              <a:defRPr lang="ru-RU" sz="28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0"/>
            <a:ext cx="1512094" cy="352425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5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65B70-6A8D-47D9-B0E1-4F07F58067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536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0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5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B697-7E2D-4A3A-A9E8-33B35DFEBB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86733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140987"/>
            <a:ext cx="4040188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8" y="2420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5" y="3140987"/>
            <a:ext cx="4041775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3" y="6308740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5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EB6A-52E4-42A6-B5A3-78C9F7FFC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9023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3" y="6308740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85510" y="6245225"/>
            <a:ext cx="80129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6C7E1-6375-49EA-978A-B9497710A5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80530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0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8392" y="6245225"/>
            <a:ext cx="65841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ADA6-DE59-470E-9F13-85BF56470F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4282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1268760"/>
            <a:ext cx="3008313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268761"/>
            <a:ext cx="5111750" cy="4752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6" y="2564905"/>
            <a:ext cx="3008313" cy="3456384"/>
          </a:xfrm>
        </p:spPr>
        <p:txBody>
          <a:bodyPr/>
          <a:lstStyle>
            <a:lvl1pPr marL="0" indent="0">
              <a:buNone/>
              <a:defRPr lang="ru-RU" sz="24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0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5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812A0-14D1-46BA-97AF-561734FD7B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43011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19677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3950"/>
          </a:xfrm>
        </p:spPr>
        <p:txBody>
          <a:bodyPr/>
          <a:lstStyle>
            <a:lvl1pPr marL="0" indent="0">
              <a:buNone/>
              <a:defRPr lang="ru-RU" sz="20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0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5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23F37-E36D-4BBB-9B50-32650AF645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03152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0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5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A5B88-0A7E-4CD7-9AA3-14A6D4484D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2585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1196975"/>
            <a:ext cx="2057400" cy="47132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96975"/>
            <a:ext cx="6019800" cy="47132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40"/>
            <a:ext cx="1295400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5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CD1A-4534-481A-9893-4424B31128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0873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5791200" cy="533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3886200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0783-0A96-43AF-8C67-12B071E67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8817529"/>
      </p:ext>
    </p:extLst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34757" y="692159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«Московский институт</a:t>
            </a: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5147074" y="692150"/>
            <a:ext cx="3601640" cy="2873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образования»</a:t>
            </a: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291139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12" descr="logo-14-07-0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7" y="44459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2843216" y="44450"/>
            <a:ext cx="4824413" cy="2159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ДЕПАРТАМЕНТ  ОБРАЗОВАНИЯ  ГОРОДА  МОСКВЫ</a:t>
            </a: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2484835" y="260350"/>
            <a:ext cx="5543550" cy="2603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Государственное автономное образовательное учреждение  </a:t>
            </a: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2484837" y="476259"/>
            <a:ext cx="5398294" cy="225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Высшего профессионального образования города Москвы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3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>
                <a:solidFill>
                  <a:srgbClr val="0D5F30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6221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1" y="6308734"/>
            <a:ext cx="1583531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2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E984C-B755-4EF2-A410-DC3CD0375D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1115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9"/>
            <a:ext cx="7772400" cy="1362075"/>
          </a:xfrm>
        </p:spPr>
        <p:txBody>
          <a:bodyPr anchor="t"/>
          <a:lstStyle>
            <a:lvl1pPr algn="ctr">
              <a:defRPr lang="ru-RU" sz="4400" b="1" dirty="0">
                <a:solidFill>
                  <a:srgbClr val="E84E1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924944"/>
            <a:ext cx="7772400" cy="1500187"/>
          </a:xfrm>
        </p:spPr>
        <p:txBody>
          <a:bodyPr anchor="b"/>
          <a:lstStyle>
            <a:lvl1pPr marL="0" indent="0">
              <a:buNone/>
              <a:defRPr lang="ru-RU" sz="28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34"/>
            <a:ext cx="1512094" cy="352425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2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65B70-6A8D-47D9-B0E1-4F07F58067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461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3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2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B697-7E2D-4A3A-A9E8-33B35DFEBB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7842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140981"/>
            <a:ext cx="4040188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5" y="2420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2" y="3140981"/>
            <a:ext cx="4041775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0" y="6308734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2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EB6A-52E4-42A6-B5A3-78C9F7FFC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97119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20" y="6308734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85510" y="6245225"/>
            <a:ext cx="80129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6C7E1-6375-49EA-978A-B9497710A5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4648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3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8389" y="6245225"/>
            <a:ext cx="65841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ADA6-DE59-470E-9F13-85BF56470F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3504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1268760"/>
            <a:ext cx="3008313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268761"/>
            <a:ext cx="5111750" cy="4752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6" y="2564905"/>
            <a:ext cx="3008313" cy="3456384"/>
          </a:xfrm>
        </p:spPr>
        <p:txBody>
          <a:bodyPr/>
          <a:lstStyle>
            <a:lvl1pPr marL="0" indent="0">
              <a:buNone/>
              <a:defRPr lang="ru-RU" sz="24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3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2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812A0-14D1-46BA-97AF-561734FD7B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69620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196765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3950"/>
          </a:xfrm>
        </p:spPr>
        <p:txBody>
          <a:bodyPr/>
          <a:lstStyle>
            <a:lvl1pPr marL="0" indent="0">
              <a:buNone/>
              <a:defRPr lang="ru-RU" sz="20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3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2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23F37-E36D-4BBB-9B50-32650AF645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05568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34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2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A5B88-0A7E-4CD7-9AA3-14A6D4484D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44171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1196975"/>
            <a:ext cx="2057400" cy="47132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96975"/>
            <a:ext cx="6019800" cy="47132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34"/>
            <a:ext cx="1295400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52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CD1A-4534-481A-9893-4424B31128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975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5791200" cy="533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3886200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0783-0A96-43AF-8C67-12B071E67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1410963"/>
      </p:ext>
    </p:extLst>
  </p:cSld>
  <p:clrMapOvr>
    <a:masterClrMapping/>
  </p:clrMapOvr>
  <p:transition spd="slow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834753" y="692151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«Московский институт</a:t>
            </a: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5147073" y="692150"/>
            <a:ext cx="3601640" cy="2873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образования»</a:t>
            </a: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5291138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8" name="Picture 12" descr="logo-14-07-0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5" y="44451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2843212" y="44450"/>
            <a:ext cx="4824413" cy="2159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ДЕПАРТАМЕНТ  ОБРАЗОВАНИЯ  ГОРОДА  МОСКВЫ</a:t>
            </a: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2484835" y="260350"/>
            <a:ext cx="5543550" cy="2603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Государственное автономное образовательное учреждение  </a:t>
            </a: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2484835" y="476251"/>
            <a:ext cx="5398294" cy="2254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i="1">
                <a:solidFill>
                  <a:srgbClr val="0D5F30"/>
                </a:solidFill>
                <a:latin typeface="Arial Black" pitchFamily="34" charset="0"/>
                <a:cs typeface="Arial" charset="0"/>
              </a:rPr>
              <a:t>Высшего профессионального образования города Москвы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3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924944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>
                <a:solidFill>
                  <a:srgbClr val="0D5F30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065042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7" y="6308726"/>
            <a:ext cx="1583531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4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E984C-B755-4EF2-A410-DC3CD0375D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75745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9"/>
            <a:ext cx="7772400" cy="1362075"/>
          </a:xfrm>
        </p:spPr>
        <p:txBody>
          <a:bodyPr anchor="t"/>
          <a:lstStyle>
            <a:lvl1pPr algn="ctr">
              <a:defRPr lang="ru-RU" sz="4400" b="1" dirty="0">
                <a:solidFill>
                  <a:srgbClr val="E84E1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924944"/>
            <a:ext cx="7772400" cy="1500187"/>
          </a:xfrm>
        </p:spPr>
        <p:txBody>
          <a:bodyPr anchor="b"/>
          <a:lstStyle>
            <a:lvl1pPr marL="0" indent="0">
              <a:buNone/>
              <a:defRPr lang="ru-RU" sz="28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26"/>
            <a:ext cx="1512094" cy="352425"/>
          </a:xfr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4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65B70-6A8D-47D9-B0E1-4F07F58067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891661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9313" y="2492375"/>
            <a:ext cx="4038600" cy="341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2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4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B697-7E2D-4A3A-A9E8-33B35DFEBB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99138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42088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140973"/>
            <a:ext cx="4040188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1" y="242088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3140973"/>
            <a:ext cx="4041775" cy="27363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26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ru-RU" sz="2000" i="1" kern="1200">
                <a:solidFill>
                  <a:srgbClr val="128544"/>
                </a:solidFill>
                <a:latin typeface="Monotype Corsiva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4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EB6A-52E4-42A6-B5A3-78C9F7FFCD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65814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26"/>
            <a:ext cx="1223963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85510" y="6245225"/>
            <a:ext cx="80129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6C7E1-6375-49EA-978A-B9497710A5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8729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2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8385" y="6245225"/>
            <a:ext cx="65841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ADA6-DE59-470E-9F13-85BF56470F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13458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1268760"/>
            <a:ext cx="3008313" cy="116205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268761"/>
            <a:ext cx="5111750" cy="4752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6" y="2564905"/>
            <a:ext cx="3008313" cy="3456384"/>
          </a:xfrm>
        </p:spPr>
        <p:txBody>
          <a:bodyPr/>
          <a:lstStyle>
            <a:lvl1pPr marL="0" indent="0">
              <a:buNone/>
              <a:defRPr lang="ru-RU" sz="24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2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4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812A0-14D1-46BA-97AF-561734FD7B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9168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196757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3950"/>
          </a:xfrm>
        </p:spPr>
        <p:txBody>
          <a:bodyPr/>
          <a:lstStyle>
            <a:lvl1pPr marL="0" indent="0">
              <a:buNone/>
              <a:defRPr lang="ru-RU" sz="2000" dirty="0" smtClean="0">
                <a:solidFill>
                  <a:srgbClr val="0D5F30"/>
                </a:solidFill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2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4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23F37-E36D-4BBB-9B50-32650AF645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057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26"/>
            <a:ext cx="1366838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4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A5B88-0A7E-4CD7-9AA3-14A6D4484D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0356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1196975"/>
            <a:ext cx="2057400" cy="47132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1196975"/>
            <a:ext cx="6019800" cy="47132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67916" y="6308726"/>
            <a:ext cx="1295400" cy="3524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56948" y="6245225"/>
            <a:ext cx="72985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CD1A-4534-481A-9893-4424B31128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66427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5791200" cy="533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9812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28194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3886200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40783-0A96-43AF-8C67-12B071E67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043452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7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9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591A-27CE-43C4-92D2-8B1A752D858C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378AC-2A79-44D7-B7B1-8956CC4ED9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9D2D29A-38A9-44AA-BDEC-4CD4C7AD36DD}" type="datetime1">
              <a:rPr lang="ru-RU" altLang="ru-RU" sz="2000" smtClean="0"/>
              <a:pPr algn="ct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24.08.2020</a:t>
            </a:fld>
            <a:endParaRPr lang="ru-RU" altLang="ru-RU" sz="2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73" r:id="rId12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916" y="11969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916" y="2492375"/>
            <a:ext cx="8229600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1908582" y="404834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Московский институт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1908582" y="693759"/>
            <a:ext cx="3529013" cy="2873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</a:t>
            </a:r>
          </a:p>
        </p:txBody>
      </p:sp>
      <p:sp>
        <p:nvSpPr>
          <p:cNvPr id="1030" name="Line 15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Line 16"/>
          <p:cNvSpPr>
            <a:spLocks noChangeShapeType="1"/>
          </p:cNvSpPr>
          <p:nvPr userDrawn="1"/>
        </p:nvSpPr>
        <p:spPr bwMode="auto">
          <a:xfrm>
            <a:off x="5291139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32" name="Picture 17" descr="logo-14-07-0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7" y="44471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8"/>
          <p:cNvSpPr>
            <a:spLocks noChangeShapeType="1"/>
          </p:cNvSpPr>
          <p:nvPr userDrawn="1"/>
        </p:nvSpPr>
        <p:spPr bwMode="auto">
          <a:xfrm>
            <a:off x="467916" y="6092825"/>
            <a:ext cx="8134350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4" name="Line 19"/>
          <p:cNvSpPr>
            <a:spLocks noChangeShapeType="1"/>
          </p:cNvSpPr>
          <p:nvPr userDrawn="1"/>
        </p:nvSpPr>
        <p:spPr bwMode="auto">
          <a:xfrm>
            <a:off x="5363768" y="6092825"/>
            <a:ext cx="3313509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67916" y="6308746"/>
            <a:ext cx="1151334" cy="352425"/>
          </a:xfrm>
          <a:prstGeom prst="rect">
            <a:avLst/>
          </a:prstGeom>
        </p:spPr>
        <p:txBody>
          <a:bodyPr/>
          <a:lstStyle>
            <a:lvl1pPr eaLnBrk="1" hangingPunct="1"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2" y="6245225"/>
            <a:ext cx="585788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i="1">
                <a:solidFill>
                  <a:srgbClr val="128544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35641-7A74-447D-BAD8-A3D36892B88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592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D5F3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D5F3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D5F3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D5F3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D5F3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916" y="11969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916" y="2492375"/>
            <a:ext cx="8229600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1908581" y="404832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Московский институт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1908581" y="693757"/>
            <a:ext cx="3529013" cy="2873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</a:t>
            </a:r>
          </a:p>
        </p:txBody>
      </p:sp>
      <p:sp>
        <p:nvSpPr>
          <p:cNvPr id="1030" name="Line 15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Line 16"/>
          <p:cNvSpPr>
            <a:spLocks noChangeShapeType="1"/>
          </p:cNvSpPr>
          <p:nvPr userDrawn="1"/>
        </p:nvSpPr>
        <p:spPr bwMode="auto">
          <a:xfrm>
            <a:off x="5291139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32" name="Picture 17" descr="logo-14-07-0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7" y="44469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8"/>
          <p:cNvSpPr>
            <a:spLocks noChangeShapeType="1"/>
          </p:cNvSpPr>
          <p:nvPr userDrawn="1"/>
        </p:nvSpPr>
        <p:spPr bwMode="auto">
          <a:xfrm>
            <a:off x="467916" y="6092825"/>
            <a:ext cx="8134350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4" name="Line 19"/>
          <p:cNvSpPr>
            <a:spLocks noChangeShapeType="1"/>
          </p:cNvSpPr>
          <p:nvPr userDrawn="1"/>
        </p:nvSpPr>
        <p:spPr bwMode="auto">
          <a:xfrm>
            <a:off x="5363768" y="6092825"/>
            <a:ext cx="3313509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67916" y="6308744"/>
            <a:ext cx="1151334" cy="352425"/>
          </a:xfrm>
          <a:prstGeom prst="rect">
            <a:avLst/>
          </a:prstGeom>
        </p:spPr>
        <p:txBody>
          <a:bodyPr/>
          <a:lstStyle>
            <a:lvl1pPr eaLnBrk="1" hangingPunct="1"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2" y="6245225"/>
            <a:ext cx="585788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i="1">
                <a:solidFill>
                  <a:srgbClr val="128544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35641-7A74-447D-BAD8-A3D36892B88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785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D5F3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D5F3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D5F3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D5F3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D5F3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916" y="11969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916" y="2492375"/>
            <a:ext cx="8229600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1908579" y="404828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Московский институт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1908579" y="693753"/>
            <a:ext cx="3529013" cy="2873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</a:t>
            </a:r>
          </a:p>
        </p:txBody>
      </p:sp>
      <p:sp>
        <p:nvSpPr>
          <p:cNvPr id="1030" name="Line 15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Line 16"/>
          <p:cNvSpPr>
            <a:spLocks noChangeShapeType="1"/>
          </p:cNvSpPr>
          <p:nvPr userDrawn="1"/>
        </p:nvSpPr>
        <p:spPr bwMode="auto">
          <a:xfrm>
            <a:off x="5291139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32" name="Picture 17" descr="logo-14-07-0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7" y="44465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8"/>
          <p:cNvSpPr>
            <a:spLocks noChangeShapeType="1"/>
          </p:cNvSpPr>
          <p:nvPr userDrawn="1"/>
        </p:nvSpPr>
        <p:spPr bwMode="auto">
          <a:xfrm>
            <a:off x="467916" y="6092825"/>
            <a:ext cx="8134350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4" name="Line 19"/>
          <p:cNvSpPr>
            <a:spLocks noChangeShapeType="1"/>
          </p:cNvSpPr>
          <p:nvPr userDrawn="1"/>
        </p:nvSpPr>
        <p:spPr bwMode="auto">
          <a:xfrm>
            <a:off x="5363768" y="6092825"/>
            <a:ext cx="3313509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67916" y="6308740"/>
            <a:ext cx="1151334" cy="352425"/>
          </a:xfrm>
          <a:prstGeom prst="rect">
            <a:avLst/>
          </a:prstGeom>
        </p:spPr>
        <p:txBody>
          <a:bodyPr/>
          <a:lstStyle>
            <a:lvl1pPr eaLnBrk="1" hangingPunct="1"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2" y="6245225"/>
            <a:ext cx="585788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i="1">
                <a:solidFill>
                  <a:srgbClr val="128544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35641-7A74-447D-BAD8-A3D36892B88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085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D5F3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D5F3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D5F3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D5F3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D5F3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916" y="11969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916" y="2492375"/>
            <a:ext cx="8229600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1908576" y="404822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Московский институт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1908576" y="693747"/>
            <a:ext cx="3529013" cy="2873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</a:t>
            </a:r>
          </a:p>
        </p:txBody>
      </p:sp>
      <p:sp>
        <p:nvSpPr>
          <p:cNvPr id="1030" name="Line 15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Line 16"/>
          <p:cNvSpPr>
            <a:spLocks noChangeShapeType="1"/>
          </p:cNvSpPr>
          <p:nvPr userDrawn="1"/>
        </p:nvSpPr>
        <p:spPr bwMode="auto">
          <a:xfrm>
            <a:off x="5291139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32" name="Picture 17" descr="logo-14-07-0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7" y="44459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8"/>
          <p:cNvSpPr>
            <a:spLocks noChangeShapeType="1"/>
          </p:cNvSpPr>
          <p:nvPr userDrawn="1"/>
        </p:nvSpPr>
        <p:spPr bwMode="auto">
          <a:xfrm>
            <a:off x="467916" y="6092825"/>
            <a:ext cx="8134350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4" name="Line 19"/>
          <p:cNvSpPr>
            <a:spLocks noChangeShapeType="1"/>
          </p:cNvSpPr>
          <p:nvPr userDrawn="1"/>
        </p:nvSpPr>
        <p:spPr bwMode="auto">
          <a:xfrm>
            <a:off x="5363768" y="6092825"/>
            <a:ext cx="3313509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67916" y="6308734"/>
            <a:ext cx="1151334" cy="352425"/>
          </a:xfrm>
          <a:prstGeom prst="rect">
            <a:avLst/>
          </a:prstGeom>
        </p:spPr>
        <p:txBody>
          <a:bodyPr/>
          <a:lstStyle>
            <a:lvl1pPr eaLnBrk="1" hangingPunct="1"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2" y="6245225"/>
            <a:ext cx="585788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i="1">
                <a:solidFill>
                  <a:srgbClr val="128544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35641-7A74-447D-BAD8-A3D36892B88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566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D5F3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D5F3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D5F3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D5F3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D5F3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916" y="11969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916" y="2492375"/>
            <a:ext cx="8229600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1908572" y="404814"/>
            <a:ext cx="3529013" cy="2889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Московский институт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1908572" y="693739"/>
            <a:ext cx="3529013" cy="2873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i="1">
                <a:solidFill>
                  <a:srgbClr val="128544"/>
                </a:solidFill>
                <a:latin typeface="Monotype Corsiva" pitchFamily="66" charset="0"/>
              </a:rPr>
              <a:t>открытого образования</a:t>
            </a:r>
          </a:p>
        </p:txBody>
      </p:sp>
      <p:sp>
        <p:nvSpPr>
          <p:cNvPr id="1030" name="Line 15"/>
          <p:cNvSpPr>
            <a:spLocks noChangeShapeType="1"/>
          </p:cNvSpPr>
          <p:nvPr userDrawn="1"/>
        </p:nvSpPr>
        <p:spPr bwMode="auto">
          <a:xfrm>
            <a:off x="2052638" y="1052513"/>
            <a:ext cx="6478191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1" name="Line 16"/>
          <p:cNvSpPr>
            <a:spLocks noChangeShapeType="1"/>
          </p:cNvSpPr>
          <p:nvPr userDrawn="1"/>
        </p:nvSpPr>
        <p:spPr bwMode="auto">
          <a:xfrm>
            <a:off x="5291138" y="1052513"/>
            <a:ext cx="3313510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32" name="Picture 17" descr="logo-14-07-0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5" y="44451"/>
            <a:ext cx="1691878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8"/>
          <p:cNvSpPr>
            <a:spLocks noChangeShapeType="1"/>
          </p:cNvSpPr>
          <p:nvPr userDrawn="1"/>
        </p:nvSpPr>
        <p:spPr bwMode="auto">
          <a:xfrm>
            <a:off x="467916" y="6092825"/>
            <a:ext cx="8134350" cy="0"/>
          </a:xfrm>
          <a:prstGeom prst="line">
            <a:avLst/>
          </a:prstGeom>
          <a:noFill/>
          <a:ln w="9525">
            <a:solidFill>
              <a:srgbClr val="E84E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4" name="Line 19"/>
          <p:cNvSpPr>
            <a:spLocks noChangeShapeType="1"/>
          </p:cNvSpPr>
          <p:nvPr userDrawn="1"/>
        </p:nvSpPr>
        <p:spPr bwMode="auto">
          <a:xfrm>
            <a:off x="5363766" y="6092825"/>
            <a:ext cx="3313509" cy="0"/>
          </a:xfrm>
          <a:prstGeom prst="line">
            <a:avLst/>
          </a:prstGeom>
          <a:noFill/>
          <a:ln w="9525">
            <a:solidFill>
              <a:srgbClr val="FCC4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67916" y="6308726"/>
            <a:ext cx="1151334" cy="352425"/>
          </a:xfrm>
          <a:prstGeom prst="rect">
            <a:avLst/>
          </a:prstGeom>
        </p:spPr>
        <p:txBody>
          <a:bodyPr/>
          <a:lstStyle>
            <a:lvl1pPr eaLnBrk="1" hangingPunct="1">
              <a:defRPr kumimoji="0" lang="ru-RU" sz="2000" b="0" i="1" u="none" strike="noStrike" kern="1200" cap="none" spc="0" normalizeH="0" baseline="0" noProof="0">
                <a:ln>
                  <a:noFill/>
                </a:ln>
                <a:solidFill>
                  <a:srgbClr val="128544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2" y="6245225"/>
            <a:ext cx="585788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i="1">
                <a:solidFill>
                  <a:srgbClr val="128544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735641-7A74-447D-BAD8-A3D36892B88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88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E84E1A"/>
          </a:solidFill>
          <a:latin typeface="Monotype Corsiva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84E1A"/>
          </a:solidFill>
          <a:latin typeface="Monotype Corsiva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D5F3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D5F3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D5F30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D5F30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D5F30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C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856955"/>
            <a:ext cx="7198568" cy="128403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br>
              <a:rPr lang="ru-RU" sz="2800" kern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br>
              <a:rPr lang="ru-RU" sz="2800" kern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br>
              <a:rPr lang="ru-RU" sz="2800" kern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br>
              <a:rPr lang="ru-RU" sz="2400" kern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</a:br>
            <a:r>
              <a:rPr lang="ru-RU" sz="2400" kern="16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метапредметные результаты современного урока</a:t>
            </a:r>
            <a:endParaRPr lang="ru-RU" sz="2000" dirty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ru-RU" sz="1800" i="1" dirty="0"/>
              <a:t>Савиных Галина Петровна</a:t>
            </a:r>
            <a:r>
              <a:rPr lang="ru-RU" sz="1800" dirty="0"/>
              <a:t>, </a:t>
            </a:r>
          </a:p>
          <a:p>
            <a:pPr algn="r"/>
            <a:r>
              <a:rPr lang="ru-RU" sz="1800" dirty="0" err="1"/>
              <a:t>к.п.н</a:t>
            </a:r>
            <a:r>
              <a:rPr lang="ru-RU" sz="1800" dirty="0"/>
              <a:t>., эксперт-методист; </a:t>
            </a:r>
          </a:p>
          <a:p>
            <a:pPr algn="r"/>
            <a:r>
              <a:rPr lang="ru-RU" sz="1800" dirty="0"/>
              <a:t>руководитель экспертного бюро «ПРО-сегмент»</a:t>
            </a:r>
          </a:p>
          <a:p>
            <a:pPr algn="r"/>
            <a:r>
              <a:rPr lang="en-US" sz="1800" dirty="0" err="1"/>
              <a:t>Galina@</a:t>
            </a:r>
            <a:r>
              <a:rPr lang="en-US" sz="1800" err="1"/>
              <a:t>prosegment</a:t>
            </a:r>
            <a:r>
              <a:rPr lang="en-US" sz="1800"/>
              <a:t>.ru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08719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81B2FD5-50A8-4C6B-887C-955750180A2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1228" y="764704"/>
            <a:ext cx="7615147" cy="701279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интеграции предмета и УУД</a:t>
            </a:r>
            <a:endParaRPr lang="ru-RU" sz="1650" b="1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F59F565-596B-43BC-B57F-0150FBFF15A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1561492"/>
              </p:ext>
            </p:extLst>
          </p:nvPr>
        </p:nvGraphicFramePr>
        <p:xfrm>
          <a:off x="341229" y="1772816"/>
          <a:ext cx="8461542" cy="4423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6551">
                  <a:extLst>
                    <a:ext uri="{9D8B030D-6E8A-4147-A177-3AD203B41FA5}">
                      <a16:colId xmlns:a16="http://schemas.microsoft.com/office/drawing/2014/main" val="779724896"/>
                    </a:ext>
                  </a:extLst>
                </a:gridCol>
                <a:gridCol w="3414991">
                  <a:extLst>
                    <a:ext uri="{9D8B030D-6E8A-4147-A177-3AD203B41FA5}">
                      <a16:colId xmlns:a16="http://schemas.microsoft.com/office/drawing/2014/main" val="1804499069"/>
                    </a:ext>
                  </a:extLst>
                </a:gridCol>
              </a:tblGrid>
              <a:tr h="609230"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/>
                        </a:rPr>
                        <a:t>КЭС из текущего ФГОС  </a:t>
                      </a:r>
                      <a:endParaRPr lang="ru-RU" sz="2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Осенний 2019 г. проект ФГОС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35553"/>
                  </a:ext>
                </a:extLst>
              </a:tr>
              <a:tr h="2167951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Кислород – химический элемент и простое вещество. Озон. Состав воздуха. Физические и химические свойства кислорода. Получение и применение кислорода. &lt;..&gt; Водород – химический элемент и простое вещество. Физические и химические свойства водорода 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effectLst/>
                        </a:rPr>
                        <a:t>Описывать</a:t>
                      </a:r>
                      <a:r>
                        <a:rPr lang="ru-RU" sz="1500" dirty="0">
                          <a:effectLst/>
                        </a:rPr>
                        <a:t> физические и химические </a:t>
                      </a:r>
                      <a:r>
                        <a:rPr lang="ru-RU" sz="1500" b="1" i="1" dirty="0">
                          <a:effectLst/>
                        </a:rPr>
                        <a:t>свойства</a:t>
                      </a:r>
                      <a:r>
                        <a:rPr lang="ru-RU" sz="1500" dirty="0">
                          <a:effectLst/>
                        </a:rPr>
                        <a:t> простых веществ, образованных элементами: углерод, кремний, азот, фосфор, сера, хлор, натрий, калий, магний, кальций, алюминий, железо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957738"/>
                  </a:ext>
                </a:extLst>
              </a:tr>
              <a:tr h="1543298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Классификация химических реакций по различным признакам: числу и составу исходных и полученных веществ; изменению степеней окисления атомов химических элементов; поглощению или выделению энергии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i="1" dirty="0">
                          <a:effectLst/>
                        </a:rPr>
                        <a:t>Определять и классифицировать </a:t>
                      </a:r>
                      <a:r>
                        <a:rPr lang="ru-RU" sz="1500" dirty="0">
                          <a:effectLst/>
                        </a:rPr>
                        <a:t>изученные </a:t>
                      </a:r>
                      <a:r>
                        <a:rPr lang="ru-RU" sz="1500" b="1" i="1" dirty="0">
                          <a:effectLst/>
                        </a:rPr>
                        <a:t>типы</a:t>
                      </a:r>
                      <a:r>
                        <a:rPr lang="ru-RU" sz="1500" dirty="0">
                          <a:effectLst/>
                        </a:rPr>
                        <a:t> химических реакций (по изменению степеней окисления атомов химических элементов)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13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928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6383D-F1A5-4F66-BF49-145C1813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Матричная структура рабочих программ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605E78F-5889-488C-91E2-0FAF636C66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686828"/>
              </p:ext>
            </p:extLst>
          </p:nvPr>
        </p:nvGraphicFramePr>
        <p:xfrm>
          <a:off x="457200" y="1844824"/>
          <a:ext cx="8363273" cy="4025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854104748"/>
                    </a:ext>
                  </a:extLst>
                </a:gridCol>
                <a:gridCol w="1003482">
                  <a:extLst>
                    <a:ext uri="{9D8B030D-6E8A-4147-A177-3AD203B41FA5}">
                      <a16:colId xmlns:a16="http://schemas.microsoft.com/office/drawing/2014/main" val="1291962350"/>
                    </a:ext>
                  </a:extLst>
                </a:gridCol>
                <a:gridCol w="1039449">
                  <a:extLst>
                    <a:ext uri="{9D8B030D-6E8A-4147-A177-3AD203B41FA5}">
                      <a16:colId xmlns:a16="http://schemas.microsoft.com/office/drawing/2014/main" val="4085281376"/>
                    </a:ext>
                  </a:extLst>
                </a:gridCol>
                <a:gridCol w="1161814">
                  <a:extLst>
                    <a:ext uri="{9D8B030D-6E8A-4147-A177-3AD203B41FA5}">
                      <a16:colId xmlns:a16="http://schemas.microsoft.com/office/drawing/2014/main" val="3605889822"/>
                    </a:ext>
                  </a:extLst>
                </a:gridCol>
                <a:gridCol w="1408375">
                  <a:extLst>
                    <a:ext uri="{9D8B030D-6E8A-4147-A177-3AD203B41FA5}">
                      <a16:colId xmlns:a16="http://schemas.microsoft.com/office/drawing/2014/main" val="1699975182"/>
                    </a:ext>
                  </a:extLst>
                </a:gridCol>
                <a:gridCol w="1408375">
                  <a:extLst>
                    <a:ext uri="{9D8B030D-6E8A-4147-A177-3AD203B41FA5}">
                      <a16:colId xmlns:a16="http://schemas.microsoft.com/office/drawing/2014/main" val="939058715"/>
                    </a:ext>
                  </a:extLst>
                </a:gridCol>
                <a:gridCol w="1107298">
                  <a:extLst>
                    <a:ext uri="{9D8B030D-6E8A-4147-A177-3AD203B41FA5}">
                      <a16:colId xmlns:a16="http://schemas.microsoft.com/office/drawing/2014/main" val="2825229539"/>
                    </a:ext>
                  </a:extLst>
                </a:gridCol>
              </a:tblGrid>
              <a:tr h="514262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Тематический раздел/ часы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 anchor="ctr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Содержание (КЭС)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Планируемые образовательные результаты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Формы и методы оценки достижения/ КИМ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extLst>
                  <a:ext uri="{0D108BD9-81ED-4DB2-BD59-A6C34878D82A}">
                    <a16:rowId xmlns:a16="http://schemas.microsoft.com/office/drawing/2014/main" val="2953990682"/>
                  </a:ext>
                </a:extLst>
              </a:tr>
              <a:tr h="1108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Личност-ные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Метапред-метные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Предметные (учебные действия с предметным содержанием)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33892"/>
                  </a:ext>
                </a:extLst>
              </a:tr>
              <a:tr h="825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Ученик научится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Ученик получит возможность научиться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998131"/>
                  </a:ext>
                </a:extLst>
              </a:tr>
              <a:tr h="5927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…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extLst>
                  <a:ext uri="{0D108BD9-81ED-4DB2-BD59-A6C34878D82A}">
                    <a16:rowId xmlns:a16="http://schemas.microsoft.com/office/drawing/2014/main" val="3472406379"/>
                  </a:ext>
                </a:extLst>
              </a:tr>
              <a:tr h="59277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…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6" marR="50426" marT="0" marB="0"/>
                </a:tc>
                <a:extLst>
                  <a:ext uri="{0D108BD9-81ED-4DB2-BD59-A6C34878D82A}">
                    <a16:rowId xmlns:a16="http://schemas.microsoft.com/office/drawing/2014/main" val="152445110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B2D792A-2473-4075-9FC2-7FF9515C5E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0023" y="2990175"/>
            <a:ext cx="138564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ru-RU" altLang="ru-RU" sz="1350">
                <a:latin typeface="Arial" panose="020B0604020202020204" pitchFamily="34" charset="0"/>
              </a:rPr>
            </a:br>
            <a:endParaRPr lang="ru-RU" altLang="ru-RU" sz="135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643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Базовые принципы проектирования </a:t>
            </a:r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метапредметного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содержания в условиях реализации ФГОС: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Calibri" pitchFamily="34" charset="0"/>
              </a:rPr>
              <a:t>Метапредметное содержание «живет» внутри учебного предмета, поэтому должно быть отражено в рабочей программе по предмету</a:t>
            </a:r>
          </a:p>
          <a:p>
            <a:r>
              <a:rPr lang="ru-RU" sz="2800" dirty="0" err="1">
                <a:latin typeface="Calibri" pitchFamily="34" charset="0"/>
              </a:rPr>
              <a:t>Метапредметы</a:t>
            </a:r>
            <a:r>
              <a:rPr lang="ru-RU" sz="2800" dirty="0">
                <a:latin typeface="Calibri" pitchFamily="34" charset="0"/>
              </a:rPr>
              <a:t> и </a:t>
            </a:r>
            <a:r>
              <a:rPr lang="ru-RU" sz="2800" dirty="0" err="1">
                <a:latin typeface="Calibri" pitchFamily="34" charset="0"/>
              </a:rPr>
              <a:t>метапредметные</a:t>
            </a:r>
            <a:r>
              <a:rPr lang="ru-RU" sz="2800" dirty="0">
                <a:latin typeface="Calibri" pitchFamily="34" charset="0"/>
              </a:rPr>
              <a:t>  темы «живут» в рабочих программах; из рабочих программ переносятся в программу формирования/ развития УУД</a:t>
            </a:r>
          </a:p>
          <a:p>
            <a:r>
              <a:rPr lang="ru-RU" sz="2800" dirty="0">
                <a:latin typeface="Calibri" pitchFamily="34" charset="0"/>
              </a:rPr>
              <a:t>Выход </a:t>
            </a:r>
            <a:r>
              <a:rPr lang="ru-RU" sz="2800" dirty="0" err="1">
                <a:latin typeface="Calibri" pitchFamily="34" charset="0"/>
              </a:rPr>
              <a:t>метапредмета</a:t>
            </a:r>
            <a:r>
              <a:rPr lang="ru-RU" sz="2800" dirty="0">
                <a:latin typeface="Calibri" pitchFamily="34" charset="0"/>
              </a:rPr>
              <a:t> за рамки конкретного учебного курса – основа для </a:t>
            </a:r>
          </a:p>
          <a:p>
            <a:pPr>
              <a:buFontTx/>
              <a:buChar char="-"/>
            </a:pPr>
            <a:r>
              <a:rPr lang="ru-RU" sz="2800" dirty="0" err="1">
                <a:latin typeface="Calibri" pitchFamily="34" charset="0"/>
              </a:rPr>
              <a:t>электива</a:t>
            </a:r>
            <a:r>
              <a:rPr lang="ru-RU" sz="2800" dirty="0">
                <a:latin typeface="Calibri" pitchFamily="34" charset="0"/>
              </a:rPr>
              <a:t> в рамках профиля;</a:t>
            </a:r>
          </a:p>
          <a:p>
            <a:pPr>
              <a:buFontTx/>
              <a:buChar char="-"/>
            </a:pPr>
            <a:r>
              <a:rPr lang="ru-RU" sz="2800" dirty="0" err="1">
                <a:latin typeface="Calibri" pitchFamily="34" charset="0"/>
              </a:rPr>
              <a:t>метапредметного</a:t>
            </a:r>
            <a:r>
              <a:rPr lang="ru-RU" sz="2800" dirty="0">
                <a:latin typeface="Calibri" pitchFamily="34" charset="0"/>
              </a:rPr>
              <a:t> внеурочного курса; </a:t>
            </a:r>
          </a:p>
          <a:p>
            <a:pPr marL="0" indent="0">
              <a:buNone/>
            </a:pPr>
            <a:r>
              <a:rPr lang="ru-RU" sz="2800" dirty="0">
                <a:latin typeface="Calibri" pitchFamily="34" charset="0"/>
              </a:rPr>
              <a:t>- </a:t>
            </a:r>
            <a:r>
              <a:rPr lang="ru-RU" sz="2800" dirty="0" err="1">
                <a:latin typeface="Calibri" pitchFamily="34" charset="0"/>
              </a:rPr>
              <a:t>межпредметного</a:t>
            </a:r>
            <a:r>
              <a:rPr lang="ru-RU" sz="2800" dirty="0">
                <a:latin typeface="Calibri" pitchFamily="34" charset="0"/>
              </a:rPr>
              <a:t> «погружения»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875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Связь УУД и межпредметных понятий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2790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892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A44C653-E864-44F8-91B1-6D72569E07AB}"/>
              </a:ext>
            </a:extLst>
          </p:cNvPr>
          <p:cNvSpPr txBox="1"/>
          <p:nvPr/>
        </p:nvSpPr>
        <p:spPr>
          <a:xfrm>
            <a:off x="4139952" y="548680"/>
            <a:ext cx="457952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42900">
              <a:defRPr/>
            </a:pPr>
            <a:r>
              <a:rPr lang="ru-RU" sz="2400" b="1" dirty="0">
                <a:solidFill>
                  <a:srgbClr val="92D050"/>
                </a:solidFill>
                <a:latin typeface="Gill Sans MT" panose="020B0502020104020203"/>
              </a:rPr>
              <a:t>Благодарю за внимание!</a:t>
            </a:r>
          </a:p>
          <a:p>
            <a:pPr algn="ctr" defTabSz="342900">
              <a:defRPr/>
            </a:pPr>
            <a:endParaRPr lang="ru-RU" sz="2400" b="1" dirty="0">
              <a:latin typeface="Gill Sans MT" panose="020B0502020104020203"/>
            </a:endParaRPr>
          </a:p>
          <a:p>
            <a:pPr algn="ctr" defTabSz="342900">
              <a:defRPr/>
            </a:pPr>
            <a:r>
              <a:rPr lang="ru-RU" sz="2400" dirty="0">
                <a:latin typeface="Gill Sans MT" panose="020B0502020104020203"/>
              </a:rPr>
              <a:t>На сайте АРОО (Ассоциация руководителей образовательных организаций) для Вас есть:</a:t>
            </a:r>
          </a:p>
          <a:p>
            <a:pPr algn="ctr" defTabSz="342900">
              <a:defRPr/>
            </a:pPr>
            <a:endParaRPr lang="ru-RU" sz="2400" dirty="0">
              <a:latin typeface="Gill Sans MT" panose="020B0502020104020203"/>
            </a:endParaRPr>
          </a:p>
          <a:p>
            <a:pPr marL="342900" indent="-342900" algn="just" defTabSz="342900">
              <a:buFontTx/>
              <a:buChar char="-"/>
              <a:defRPr/>
            </a:pPr>
            <a:r>
              <a:rPr lang="ru-RU" sz="2400" dirty="0">
                <a:latin typeface="Gill Sans MT" panose="020B0502020104020203"/>
              </a:rPr>
              <a:t>чек-лист самооценки рабочей программы;</a:t>
            </a:r>
          </a:p>
          <a:p>
            <a:pPr marL="342900" indent="-342900" algn="just" defTabSz="342900">
              <a:buFontTx/>
              <a:buChar char="-"/>
              <a:defRPr/>
            </a:pPr>
            <a:r>
              <a:rPr lang="ru-RU" sz="2400" dirty="0">
                <a:latin typeface="Gill Sans MT" panose="020B0502020104020203"/>
              </a:rPr>
              <a:t>пример тематического планирования;</a:t>
            </a:r>
          </a:p>
          <a:p>
            <a:pPr marL="342900" indent="-342900" algn="just" defTabSz="342900">
              <a:buFontTx/>
              <a:buChar char="-"/>
              <a:defRPr/>
            </a:pPr>
            <a:r>
              <a:rPr lang="ru-RU" sz="2400" dirty="0">
                <a:latin typeface="Gill Sans MT" panose="020B0502020104020203"/>
              </a:rPr>
              <a:t>Образец рабочей программы курса «Индивидуальный проект»</a:t>
            </a:r>
          </a:p>
          <a:p>
            <a:pPr algn="just" defTabSz="342900">
              <a:defRPr/>
            </a:pPr>
            <a:r>
              <a:rPr lang="ru-RU" sz="2400" dirty="0">
                <a:latin typeface="Gill Sans MT" panose="020B0502020104020203"/>
              </a:rPr>
              <a:t>(См. рубрику «Готовые материалы»/ пакет «Объективность ВСОКО»</a:t>
            </a:r>
          </a:p>
          <a:p>
            <a:pPr algn="ctr" defTabSz="342900">
              <a:defRPr/>
            </a:pPr>
            <a:endParaRPr lang="ru-RU" sz="2400" b="1" dirty="0">
              <a:latin typeface="Gill Sans MT" panose="020B0502020104020203"/>
            </a:endParaRPr>
          </a:p>
          <a:p>
            <a:pPr algn="ctr" defTabSz="342900">
              <a:defRPr/>
            </a:pPr>
            <a:endParaRPr lang="ru-RU" sz="2400" b="1" dirty="0">
              <a:latin typeface="Gill Sans MT" panose="020B0502020104020203"/>
            </a:endParaRP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268AC78-E3C3-402B-A617-C076F9E5B0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3779913" cy="6858000"/>
          </a:xfrm>
        </p:spPr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6614E4-A7C0-45D8-8B7F-6DC605A3C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6"/>
            <a:ext cx="3384376" cy="351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67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58491914"/>
              </p:ext>
            </p:extLst>
          </p:nvPr>
        </p:nvGraphicFramePr>
        <p:xfrm>
          <a:off x="0" y="692150"/>
          <a:ext cx="8229600" cy="5246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5536" y="719776"/>
            <a:ext cx="4392488" cy="206115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Предпосылки современного статуса метапредметных образовательных результатов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60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Как  ФГОС трактует метапредметные результаты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indent="0" algn="just">
              <a:lnSpc>
                <a:spcPct val="150000"/>
              </a:lnSpc>
              <a:buClr>
                <a:srgbClr val="93A299"/>
              </a:buClr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>
                <a:latin typeface="Times New Roman"/>
                <a:ea typeface="Times New Roman"/>
              </a:rPr>
              <a:t>«Освоенные обучающимися </a:t>
            </a:r>
            <a:r>
              <a:rPr lang="ru-RU" dirty="0" err="1">
                <a:latin typeface="Times New Roman"/>
                <a:ea typeface="Times New Roman"/>
              </a:rPr>
              <a:t>межпредметные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понятия</a:t>
            </a:r>
            <a:r>
              <a:rPr lang="ru-RU" dirty="0">
                <a:latin typeface="Times New Roman"/>
                <a:ea typeface="Times New Roman"/>
              </a:rPr>
              <a:t> и универсальные учебные действия (регулятивные, познавательные, коммуникативные), способность их использования в учебной, познавательной и социальной практике»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(п. 8 разд. </a:t>
            </a:r>
            <a:r>
              <a:rPr lang="en-US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II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 ФГОС ООО)</a:t>
            </a:r>
            <a:r>
              <a:rPr lang="ru-RU" dirty="0">
                <a:latin typeface="Times New Roman"/>
                <a:ea typeface="Times New Roman"/>
              </a:rPr>
              <a:t>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	«Формирование научного типа мышления, научных представлений о ключевых теориях, типах и видах отношений, владение научной терминологией, ключевыми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понятиями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методами и приемами» (п. 8 разд.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II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ФГОС ООО)</a:t>
            </a:r>
          </a:p>
          <a:p>
            <a:pPr indent="0">
              <a:lnSpc>
                <a:spcPct val="150000"/>
              </a:lnSpc>
              <a:buNone/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FEEE-7BE4-4A1F-85CC-B84890605BB2}" type="datetime1">
              <a:rPr lang="ru-RU" smtClean="0"/>
              <a:pPr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4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10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Из ПООП ООО: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0" indent="-457200" algn="just">
              <a:lnSpc>
                <a:spcPct val="150000"/>
              </a:lnSpc>
            </a:pPr>
            <a:r>
              <a:rPr lang="ru-RU" spc="1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Достижение метапредметных результатов обеспечивается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счет основных компонентов образовательной деятельности - учебных предметов.</a:t>
            </a:r>
          </a:p>
          <a:p>
            <a:pPr marL="640080" indent="-457200" algn="just">
              <a:lnSpc>
                <a:spcPct val="150000"/>
              </a:lnSpc>
            </a:pPr>
            <a:r>
              <a:rPr lang="ru-RU" dirty="0">
                <a:latin typeface="Times New Roman"/>
                <a:ea typeface="Times New Roman"/>
              </a:rPr>
              <a:t>Основным объектом оценки метапредметных резуль</a:t>
            </a:r>
            <a:r>
              <a:rPr lang="ru-RU" spc="10" dirty="0">
                <a:latin typeface="Times New Roman"/>
                <a:ea typeface="Times New Roman"/>
              </a:rPr>
              <a:t>татов служит сформированность у обучающегося регуля</a:t>
            </a:r>
            <a:r>
              <a:rPr lang="ru-RU" dirty="0">
                <a:latin typeface="Times New Roman"/>
                <a:ea typeface="Times New Roman"/>
              </a:rPr>
              <a:t>тивных, коммуникативных и познавательных универсальных </a:t>
            </a:r>
            <a:r>
              <a:rPr lang="ru-RU" spc="10" dirty="0">
                <a:latin typeface="Times New Roman"/>
                <a:ea typeface="Times New Roman"/>
              </a:rPr>
              <a:t>действий</a:t>
            </a:r>
            <a:endParaRPr lang="ru-RU" dirty="0">
              <a:solidFill>
                <a:srgbClr val="000000"/>
              </a:solidFill>
              <a:effectLst/>
              <a:latin typeface="NewtonCSanPin"/>
              <a:ea typeface="Times New Roman"/>
              <a:cs typeface="Times New Roman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056AF-5C30-4C1C-B2C3-6BA1A01C3B22}" type="datetime1">
              <a:rPr lang="ru-RU" smtClean="0"/>
              <a:t>24.08.2020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9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Лингвистические аспекты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Мета-</a:t>
            </a:r>
            <a:r>
              <a:rPr lang="ru-RU" sz="2400" dirty="0"/>
              <a:t> (с </a:t>
            </a:r>
            <a:r>
              <a:rPr lang="ru-RU" sz="2400" dirty="0">
                <a:hlinkClick r:id="rId2" tooltip="Греческий язык"/>
              </a:rPr>
              <a:t>греч.</a:t>
            </a:r>
            <a:r>
              <a:rPr lang="ru-RU" sz="2400" dirty="0"/>
              <a:t> </a:t>
            </a:r>
            <a:r>
              <a:rPr lang="ru-RU" sz="2400" dirty="0" err="1"/>
              <a:t>μετά</a:t>
            </a:r>
            <a:r>
              <a:rPr lang="ru-RU" sz="2400" dirty="0"/>
              <a:t>- — между, после, через), часть сложных слов, обозначающая</a:t>
            </a:r>
            <a:r>
              <a:rPr lang="ru-RU" dirty="0"/>
              <a:t> </a:t>
            </a:r>
            <a:r>
              <a:rPr lang="ru-RU" sz="2400" dirty="0"/>
              <a:t>обобщённость, переход к чему-либо другому, перемену состояния, например:</a:t>
            </a:r>
          </a:p>
          <a:p>
            <a:pPr>
              <a:buFontTx/>
              <a:buChar char="-"/>
            </a:pPr>
            <a:r>
              <a:rPr lang="ru-RU" dirty="0"/>
              <a:t>м</a:t>
            </a:r>
            <a:r>
              <a:rPr lang="ru-RU" sz="2400" dirty="0"/>
              <a:t>етафора - перенос лексического значения;</a:t>
            </a:r>
          </a:p>
          <a:p>
            <a:pPr>
              <a:buFontTx/>
              <a:buChar char="-"/>
            </a:pPr>
            <a:r>
              <a:rPr lang="ru-RU" dirty="0"/>
              <a:t>метабазис -  </a:t>
            </a:r>
            <a:r>
              <a:rPr lang="ru-RU" sz="2400" dirty="0"/>
              <a:t> переход от одного предмета к другому;</a:t>
            </a:r>
          </a:p>
          <a:p>
            <a:pPr>
              <a:buFontTx/>
              <a:buChar char="-"/>
            </a:pPr>
            <a:r>
              <a:rPr lang="ru-RU" dirty="0"/>
              <a:t>метацентр - центр кривизны судна при его перемещениях;</a:t>
            </a:r>
          </a:p>
          <a:p>
            <a:pPr>
              <a:buFontTx/>
              <a:buChar char="-"/>
            </a:pPr>
            <a:r>
              <a:rPr lang="ru-RU" dirty="0"/>
              <a:t>метаязык - язык, предназначенный для описания языка;</a:t>
            </a:r>
          </a:p>
          <a:p>
            <a:pPr>
              <a:buFontTx/>
              <a:buChar char="-"/>
            </a:pPr>
            <a:r>
              <a:rPr lang="ru-RU" dirty="0" err="1"/>
              <a:t>м</a:t>
            </a:r>
            <a:r>
              <a:rPr lang="ru-RU" sz="2400" dirty="0" err="1"/>
              <a:t>етатекст</a:t>
            </a:r>
            <a:r>
              <a:rPr lang="ru-RU" dirty="0"/>
              <a:t> - </a:t>
            </a:r>
            <a:r>
              <a:rPr lang="ru-RU" sz="2400" dirty="0"/>
              <a:t>текстовые элементы второго порядка по отношению к некоему первичному тексту.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9456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Межнаучный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контекст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35"/>
            <a:ext cx="8229600" cy="5145435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7200" b="1" dirty="0">
                <a:solidFill>
                  <a:srgbClr val="000000"/>
                </a:solidFill>
              </a:rPr>
              <a:t>В.И. Вернадский</a:t>
            </a:r>
            <a:r>
              <a:rPr lang="ru-RU" sz="7200" dirty="0">
                <a:solidFill>
                  <a:srgbClr val="000000"/>
                </a:solidFill>
              </a:rPr>
              <a:t> «Ноосфера» (изд. 1991 г.) </a:t>
            </a:r>
          </a:p>
          <a:p>
            <a:pPr lvl="0"/>
            <a:r>
              <a:rPr lang="ru-RU" sz="7200" b="1" dirty="0">
                <a:solidFill>
                  <a:srgbClr val="000000"/>
                </a:solidFill>
              </a:rPr>
              <a:t>Ю.В. Громыко </a:t>
            </a:r>
            <a:r>
              <a:rPr lang="ru-RU" sz="7200" dirty="0">
                <a:solidFill>
                  <a:srgbClr val="000000"/>
                </a:solidFill>
              </a:rPr>
              <a:t>«Построение общественной практики средствами образования» (1998 г.) </a:t>
            </a:r>
          </a:p>
          <a:p>
            <a:pPr lvl="0"/>
            <a:r>
              <a:rPr lang="ru-RU" sz="7200" b="1" dirty="0">
                <a:solidFill>
                  <a:srgbClr val="000000"/>
                </a:solidFill>
              </a:rPr>
              <a:t>Л</a:t>
            </a:r>
            <a:r>
              <a:rPr lang="ru-RU" sz="7200" b="1" i="0" dirty="0">
                <a:solidFill>
                  <a:srgbClr val="000000"/>
                </a:solidFill>
                <a:effectLst/>
              </a:rPr>
              <a:t>.B. Скворцов </a:t>
            </a:r>
            <a:r>
              <a:rPr lang="ru-RU" sz="7200" b="0" i="0" dirty="0">
                <a:solidFill>
                  <a:srgbClr val="000000"/>
                </a:solidFill>
                <a:effectLst/>
              </a:rPr>
              <a:t>«Информационная культура и проблема </a:t>
            </a:r>
            <a:r>
              <a:rPr lang="ru-RU" sz="7200" b="0" i="0" dirty="0" err="1">
                <a:solidFill>
                  <a:srgbClr val="000000"/>
                </a:solidFill>
                <a:effectLst/>
              </a:rPr>
              <a:t>метаобразования</a:t>
            </a:r>
            <a:r>
              <a:rPr lang="ru-RU" sz="7200" b="0" i="0" dirty="0">
                <a:solidFill>
                  <a:srgbClr val="000000"/>
                </a:solidFill>
                <a:effectLst/>
              </a:rPr>
              <a:t>» (1999 г.)  </a:t>
            </a:r>
            <a:endParaRPr lang="ru-RU" sz="7200" dirty="0">
              <a:solidFill>
                <a:srgbClr val="000000"/>
              </a:solidFill>
            </a:endParaRPr>
          </a:p>
          <a:p>
            <a:pPr lvl="0"/>
            <a:r>
              <a:rPr lang="ru-RU" sz="7200" b="1" dirty="0">
                <a:solidFill>
                  <a:srgbClr val="000000"/>
                </a:solidFill>
              </a:rPr>
              <a:t>С.Г. </a:t>
            </a:r>
            <a:r>
              <a:rPr lang="ru-RU" sz="7200" b="1" dirty="0" err="1">
                <a:solidFill>
                  <a:srgbClr val="000000"/>
                </a:solidFill>
              </a:rPr>
              <a:t>Ольков</a:t>
            </a:r>
            <a:r>
              <a:rPr lang="ru-RU" sz="7200" b="1" dirty="0">
                <a:solidFill>
                  <a:srgbClr val="000000"/>
                </a:solidFill>
              </a:rPr>
              <a:t> </a:t>
            </a:r>
            <a:r>
              <a:rPr lang="ru-RU" sz="7200" dirty="0">
                <a:solidFill>
                  <a:srgbClr val="000000"/>
                </a:solidFill>
              </a:rPr>
              <a:t>«Биосоциальная механика, общественная патология и точная юриспруденция» (1999 г.)</a:t>
            </a:r>
            <a:endParaRPr lang="ru-RU" sz="7200" b="0" i="0" dirty="0">
              <a:solidFill>
                <a:srgbClr val="000000"/>
              </a:solidFill>
              <a:effectLst/>
            </a:endParaRPr>
          </a:p>
          <a:p>
            <a:r>
              <a:rPr lang="ru-RU" sz="7200" b="1" i="0" dirty="0">
                <a:solidFill>
                  <a:srgbClr val="000000"/>
                </a:solidFill>
                <a:effectLst/>
              </a:rPr>
              <a:t>Ю.В. Громыко </a:t>
            </a:r>
            <a:r>
              <a:rPr lang="ru-RU" sz="7200" b="0" i="0" dirty="0">
                <a:solidFill>
                  <a:srgbClr val="000000"/>
                </a:solidFill>
                <a:effectLst/>
              </a:rPr>
              <a:t>«Век «МЕТА»: Современные деятельностные представления о социальной практике и общественном развитии» (2006 г.)</a:t>
            </a:r>
          </a:p>
          <a:p>
            <a:r>
              <a:rPr lang="ru-RU" sz="7200" b="1" dirty="0">
                <a:solidFill>
                  <a:srgbClr val="000000"/>
                </a:solidFill>
              </a:rPr>
              <a:t>А.Г. </a:t>
            </a:r>
            <a:r>
              <a:rPr lang="ru-RU" sz="7200" b="1" dirty="0" err="1">
                <a:solidFill>
                  <a:srgbClr val="000000"/>
                </a:solidFill>
              </a:rPr>
              <a:t>Асмолов</a:t>
            </a:r>
            <a:r>
              <a:rPr lang="ru-RU" sz="7200" b="1" dirty="0">
                <a:solidFill>
                  <a:srgbClr val="000000"/>
                </a:solidFill>
              </a:rPr>
              <a:t>  </a:t>
            </a:r>
            <a:r>
              <a:rPr lang="ru-RU" sz="7200" dirty="0">
                <a:solidFill>
                  <a:srgbClr val="000000"/>
                </a:solidFill>
              </a:rPr>
              <a:t>и др. «Как проектировать УУД в начальной школе: от действия к мысли» (2008 г.) </a:t>
            </a:r>
          </a:p>
          <a:p>
            <a:r>
              <a:rPr lang="ru-RU" sz="7200" b="1" dirty="0">
                <a:solidFill>
                  <a:srgbClr val="000000"/>
                </a:solidFill>
              </a:rPr>
              <a:t>Н.А. Зима</a:t>
            </a:r>
            <a:r>
              <a:rPr lang="ru-RU" sz="7200" b="1" i="0" dirty="0">
                <a:solidFill>
                  <a:srgbClr val="000000"/>
                </a:solidFill>
                <a:effectLst/>
              </a:rPr>
              <a:t> </a:t>
            </a:r>
            <a:r>
              <a:rPr lang="ru-RU" sz="7200" b="0" i="0" dirty="0">
                <a:solidFill>
                  <a:srgbClr val="000000"/>
                </a:solidFill>
                <a:effectLst/>
              </a:rPr>
              <a:t>«</a:t>
            </a:r>
            <a:r>
              <a:rPr lang="ru-RU" sz="7200" b="0" i="0" dirty="0" err="1">
                <a:solidFill>
                  <a:srgbClr val="000000"/>
                </a:solidFill>
                <a:effectLst/>
              </a:rPr>
              <a:t>Метаобразование</a:t>
            </a:r>
            <a:r>
              <a:rPr lang="ru-RU" sz="7200" b="0" i="0" dirty="0">
                <a:solidFill>
                  <a:srgbClr val="000000"/>
                </a:solidFill>
                <a:effectLst/>
              </a:rPr>
              <a:t> как новый качественный этап глобализации образования» (2012 г.) </a:t>
            </a:r>
          </a:p>
          <a:p>
            <a:r>
              <a:rPr lang="ru-RU" sz="7200" b="1" dirty="0"/>
              <a:t>А.В. Хуторской </a:t>
            </a:r>
            <a:r>
              <a:rPr lang="ru-RU" sz="7200" dirty="0"/>
              <a:t>«</a:t>
            </a:r>
            <a:r>
              <a:rPr lang="ru-RU" sz="7200" dirty="0">
                <a:ea typeface="Calibri"/>
                <a:cs typeface="Times New Roman"/>
              </a:rPr>
              <a:t>Метапредметное содержание и результаты образования: как реализовать федеральные государственные образовательные стандарты (2012 г.)</a:t>
            </a:r>
          </a:p>
          <a:p>
            <a:pPr marL="0" indent="0">
              <a:buNone/>
            </a:pPr>
            <a:endParaRPr lang="ru-RU" sz="6400" dirty="0">
              <a:ea typeface="Calibri"/>
              <a:cs typeface="Times New Roman"/>
            </a:endParaRPr>
          </a:p>
          <a:p>
            <a:r>
              <a:rPr lang="ru-RU" sz="8000" dirty="0" err="1">
                <a:solidFill>
                  <a:srgbClr val="000000"/>
                </a:solidFill>
              </a:rPr>
              <a:t>Видеолекции</a:t>
            </a:r>
            <a:r>
              <a:rPr lang="ru-RU" sz="8000" dirty="0">
                <a:solidFill>
                  <a:srgbClr val="000000"/>
                </a:solidFill>
              </a:rPr>
              <a:t> и интервью с </a:t>
            </a:r>
            <a:r>
              <a:rPr lang="ru-RU" sz="8000" b="1" dirty="0">
                <a:solidFill>
                  <a:srgbClr val="000000"/>
                </a:solidFill>
              </a:rPr>
              <a:t>Михаилом Ковальчуком</a:t>
            </a:r>
            <a:r>
              <a:rPr lang="ru-RU" sz="8000" dirty="0">
                <a:solidFill>
                  <a:srgbClr val="000000"/>
                </a:solidFill>
              </a:rPr>
              <a:t>, директором НИЦ «Курчатовский», членом-корреспондентом РАН</a:t>
            </a:r>
          </a:p>
          <a:p>
            <a:endParaRPr lang="ru-RU" sz="8000" i="0" dirty="0">
              <a:solidFill>
                <a:srgbClr val="000000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373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Calibri" panose="020F0502020204030204" pitchFamily="34" charset="0"/>
              </a:rPr>
              <a:t>Подход </a:t>
            </a:r>
            <a:r>
              <a:rPr lang="ru-RU" sz="2800" i="1" dirty="0" err="1">
                <a:latin typeface="Calibri" panose="020F0502020204030204" pitchFamily="34" charset="0"/>
              </a:rPr>
              <a:t>Асмолова</a:t>
            </a:r>
            <a:r>
              <a:rPr lang="ru-RU" sz="2800" i="1" dirty="0">
                <a:latin typeface="Calibri" panose="020F0502020204030204" pitchFamily="34" charset="0"/>
              </a:rPr>
              <a:t> А.Г</a:t>
            </a:r>
            <a:r>
              <a:rPr lang="ru-RU" sz="2800" dirty="0">
                <a:latin typeface="Calibri" panose="020F0502020204030204" pitchFamily="34" charset="0"/>
              </a:rPr>
              <a:t>.</a:t>
            </a:r>
            <a:br>
              <a:rPr lang="ru-RU" sz="2800" dirty="0">
                <a:latin typeface="Calibri" panose="020F0502020204030204" pitchFamily="34" charset="0"/>
              </a:rPr>
            </a:br>
            <a:r>
              <a:rPr lang="ru-RU" sz="2800" dirty="0">
                <a:latin typeface="Calibri" panose="020F0502020204030204" pitchFamily="34" charset="0"/>
              </a:rPr>
              <a:t>Метапредметное содержание –  сведено к УУД и освоенным  </a:t>
            </a:r>
            <a:r>
              <a:rPr lang="ru-RU" sz="2800" dirty="0" err="1">
                <a:latin typeface="Calibri" panose="020F0502020204030204" pitchFamily="34" charset="0"/>
              </a:rPr>
              <a:t>метапредметным</a:t>
            </a:r>
            <a:r>
              <a:rPr lang="ru-RU" sz="2800" dirty="0">
                <a:latin typeface="Calibri" panose="020F0502020204030204" pitchFamily="34" charset="0"/>
              </a:rPr>
              <a:t>  понятиям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067944" y="1600206"/>
            <a:ext cx="46188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Основание: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ученик, являясь носителем развития, должен быть и его организатором.</a:t>
            </a:r>
          </a:p>
          <a:p>
            <a:pPr marL="0" indent="0">
              <a:buNone/>
            </a:pP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Ключевая идея: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личностные УУД – генератор познавательных практик; личностные УУД развиваются средствами предметного обучения.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5698851"/>
              </p:ext>
            </p:extLst>
          </p:nvPr>
        </p:nvGraphicFramePr>
        <p:xfrm>
          <a:off x="457200" y="1673225"/>
          <a:ext cx="3610744" cy="47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32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Calibri" panose="020F0502020204030204" pitchFamily="34" charset="0"/>
              </a:rPr>
              <a:t>Метапредметное содержание – условие компетентности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33918" y="1488519"/>
            <a:ext cx="8229600" cy="4641379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Метапредное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содержание генерирует «самости» ученика, развивает его индивидуальный познавательный интерес и воспитывает потребность в поиске своего места в мире.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Метапредметы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 пытаются говорить о том, о чём современная школа не умеет – </a:t>
            </a:r>
            <a:r>
              <a:rPr lang="ru-RU" sz="2000" i="1" dirty="0">
                <a:latin typeface="Calibri" panose="020F0502020204030204" pitchFamily="34" charset="0"/>
                <a:cs typeface="Calibri" panose="020F0502020204030204" pitchFamily="34" charset="0"/>
              </a:rPr>
              <a:t>о смысле жизни, о её ценности</a:t>
            </a:r>
            <a:r>
              <a:rPr lang="ru-RU" sz="2000" dirty="0">
                <a:latin typeface="Calibri" panose="020F0502020204030204" pitchFamily="34" charset="0"/>
                <a:cs typeface="Calibri" panose="020F0502020204030204" pitchFamily="34" charset="0"/>
              </a:rPr>
              <a:t>. Это ответ на вопрос: Зачем мне эти знания? Где мне это пригодится?» (Ю. В. Громыко).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Недостаточно изучать таблицу сложения чисел Пифагора, ученику нужно создавать собственную таблицу сложения, тогда и пифагоров аналог будет ему </a:t>
            </a:r>
            <a:r>
              <a:rPr lang="ru-RU" sz="2000" i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интересен и полезен (А.В. Хуторской).</a:t>
            </a:r>
          </a:p>
          <a:p>
            <a:endParaRPr lang="ru-RU" dirty="0"/>
          </a:p>
        </p:txBody>
      </p:sp>
      <p:pic>
        <p:nvPicPr>
          <p:cNvPr id="2" name="Рисунок 1" descr="Эврика смотрит на тебя, как на говно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228" y="4845725"/>
            <a:ext cx="1235409" cy="1243584"/>
          </a:xfrm>
          <a:prstGeom prst="rect">
            <a:avLst/>
          </a:prstGeom>
        </p:spPr>
      </p:pic>
      <p:pic>
        <p:nvPicPr>
          <p:cNvPr id="3" name="Рисунок 2" descr="Euklid-von-Alexandria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577" y="4947896"/>
            <a:ext cx="1695157" cy="1800200"/>
          </a:xfrm>
          <a:prstGeom prst="rect">
            <a:avLst/>
          </a:prstGeom>
        </p:spPr>
      </p:pic>
      <p:pic>
        <p:nvPicPr>
          <p:cNvPr id="4" name="Рисунок 3" descr="GenmaSpeaks: The Pros and Cons of Charter School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29" y="4689732"/>
            <a:ext cx="5057445" cy="20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9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Calibri" panose="020F0502020204030204" pitchFamily="34" charset="0"/>
              </a:rPr>
              <a:t>Главные отличия: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Межпредметный</a:t>
            </a:r>
            <a:r>
              <a:rPr lang="ru-RU" b="1" dirty="0"/>
              <a:t> подход</a:t>
            </a:r>
          </a:p>
          <a:p>
            <a:r>
              <a:rPr lang="ru-RU" b="1" dirty="0"/>
              <a:t>(«чтение с пением»)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Предмет обучения - общее, но не всегда сущностное, не всегда имеющее индивидуальную ценность.</a:t>
            </a: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Результаты межпредметного учебного занятия предсказуемы, спланированы педагогом.</a:t>
            </a: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Содержание строится на материале двух или более учебных предметов.</a:t>
            </a:r>
          </a:p>
          <a:p>
            <a:pPr marL="0" indent="0">
              <a:buNone/>
            </a:pPr>
            <a:endParaRPr lang="ru-RU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ru-RU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800" b="1" dirty="0" err="1"/>
              <a:t>Метапредметный</a:t>
            </a:r>
            <a:r>
              <a:rPr lang="ru-RU" sz="1800" b="1" dirty="0"/>
              <a:t> подход</a:t>
            </a:r>
          </a:p>
          <a:p>
            <a:r>
              <a:rPr lang="ru-RU" sz="1800" b="1" dirty="0"/>
              <a:t>(</a:t>
            </a:r>
            <a:r>
              <a:rPr lang="ru-RU" sz="1800" b="1" dirty="0" err="1"/>
              <a:t>мыследеятельность</a:t>
            </a:r>
            <a:r>
              <a:rPr lang="ru-RU" sz="1800" b="1" dirty="0"/>
              <a:t>, саморазвитие)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Предмет обучения - всеобщее, сущностное, переносимое в индивидуальный познавательный опыт.</a:t>
            </a: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Результаты рождаются в сознании ученика, в процессе его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мыследеятельности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i="1" dirty="0">
                <a:latin typeface="Calibri" panose="020F0502020204030204" pitchFamily="34" charset="0"/>
                <a:cs typeface="Calibri" panose="020F0502020204030204" pitchFamily="34" charset="0"/>
              </a:rPr>
              <a:t>(эвристическое обучение).</a:t>
            </a: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Содержание может строиться как на материале одного учебного предмета, так и на межпредметных связях. </a:t>
            </a:r>
          </a:p>
          <a:p>
            <a:pPr marL="0" indent="0">
              <a:buNone/>
            </a:pP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317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3">
      <a:dk1>
        <a:srgbClr val="000000"/>
      </a:dk1>
      <a:lt1>
        <a:srgbClr val="FFF8DC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BEB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1_Оформление по умолчанию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0000"/>
        </a:dk1>
        <a:lt1>
          <a:srgbClr val="FFF8D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BEB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1_Оформление по умолчанию 13">
      <a:dk1>
        <a:srgbClr val="000000"/>
      </a:dk1>
      <a:lt1>
        <a:srgbClr val="FFF8DC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BEB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1_Оформление по умолчанию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0000"/>
        </a:dk1>
        <a:lt1>
          <a:srgbClr val="FFF8D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BEB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1_Оформление по умолчанию 13">
      <a:dk1>
        <a:srgbClr val="000000"/>
      </a:dk1>
      <a:lt1>
        <a:srgbClr val="FFF8DC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BEB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1_Оформление по умолчанию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0000"/>
        </a:dk1>
        <a:lt1>
          <a:srgbClr val="FFF8D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BEB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1_Оформление по умолчанию 13">
      <a:dk1>
        <a:srgbClr val="000000"/>
      </a:dk1>
      <a:lt1>
        <a:srgbClr val="FFF8DC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BEB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1_Оформление по умолчанию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0000"/>
        </a:dk1>
        <a:lt1>
          <a:srgbClr val="FFF8D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BEB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1_Оформление по умолчанию 13">
      <a:dk1>
        <a:srgbClr val="000000"/>
      </a:dk1>
      <a:lt1>
        <a:srgbClr val="FFF8DC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BEB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1_Оформление по умолчанию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3">
        <a:dk1>
          <a:srgbClr val="000000"/>
        </a:dk1>
        <a:lt1>
          <a:srgbClr val="FFF8DC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BEB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</TotalTime>
  <Words>1049</Words>
  <Application>Microsoft Office PowerPoint</Application>
  <PresentationFormat>Экран (4:3)</PresentationFormat>
  <Paragraphs>146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8" baseType="lpstr">
      <vt:lpstr>Arial</vt:lpstr>
      <vt:lpstr>Arial Black</vt:lpstr>
      <vt:lpstr>Calibri</vt:lpstr>
      <vt:lpstr>Cambria</vt:lpstr>
      <vt:lpstr>Gill Sans MT</vt:lpstr>
      <vt:lpstr>Monotype Corsiva</vt:lpstr>
      <vt:lpstr>NewtonCSanPin</vt:lpstr>
      <vt:lpstr>Times New Roman</vt:lpstr>
      <vt:lpstr>Ясность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    метапредметные результаты современного урока</vt:lpstr>
      <vt:lpstr>Презентация PowerPoint</vt:lpstr>
      <vt:lpstr>Как  ФГОС трактует метапредметные результаты</vt:lpstr>
      <vt:lpstr>Из ПООП ООО:</vt:lpstr>
      <vt:lpstr>Лингвистические аспекты</vt:lpstr>
      <vt:lpstr>Межнаучный контекст</vt:lpstr>
      <vt:lpstr>Подход Асмолова А.Г. Метапредметное содержание –  сведено к УУД и освоенным  метапредметным  понятиям</vt:lpstr>
      <vt:lpstr>Метапредметное содержание – условие компетентности</vt:lpstr>
      <vt:lpstr>Главные отличия:</vt:lpstr>
      <vt:lpstr>Пример интеграции предмета и УУД</vt:lpstr>
      <vt:lpstr>Матричная структура рабочих программ</vt:lpstr>
      <vt:lpstr>Базовые принципы проектирования метапредметного содержания в условиях реализации ФГОС:</vt:lpstr>
      <vt:lpstr>Связь УУД и межпредметных понятий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Метапредметное содержание</dc:title>
  <dc:creator>Елена Владимировна Губанова</dc:creator>
  <cp:lastModifiedBy>Галина Савиных</cp:lastModifiedBy>
  <cp:revision>309</cp:revision>
  <cp:lastPrinted>2016-11-17T12:56:25Z</cp:lastPrinted>
  <dcterms:created xsi:type="dcterms:W3CDTF">2016-11-11T09:34:28Z</dcterms:created>
  <dcterms:modified xsi:type="dcterms:W3CDTF">2020-08-24T16:19:48Z</dcterms:modified>
</cp:coreProperties>
</file>