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305" r:id="rId3"/>
    <p:sldId id="302" r:id="rId4"/>
    <p:sldId id="257" r:id="rId5"/>
    <p:sldId id="326" r:id="rId6"/>
    <p:sldId id="327" r:id="rId7"/>
    <p:sldId id="1042" r:id="rId8"/>
    <p:sldId id="663" r:id="rId9"/>
    <p:sldId id="664" r:id="rId10"/>
    <p:sldId id="2171" r:id="rId11"/>
    <p:sldId id="306" r:id="rId12"/>
    <p:sldId id="1040" r:id="rId13"/>
    <p:sldId id="278" r:id="rId14"/>
    <p:sldId id="2140" r:id="rId15"/>
    <p:sldId id="261" r:id="rId16"/>
    <p:sldId id="2172" r:id="rId17"/>
    <p:sldId id="33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D36943-9D30-4CD0-9018-362B01DC554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35762B-74AD-4EAA-9E30-E675AE2CC4B4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/>
            <a:t>Индивидуальное образовательное </a:t>
          </a:r>
        </a:p>
        <a:p>
          <a:r>
            <a:rPr lang="ru-RU" sz="2400" b="1" dirty="0"/>
            <a:t>достижение</a:t>
          </a:r>
        </a:p>
      </dgm:t>
    </dgm:pt>
    <dgm:pt modelId="{1E61C097-5B9C-46DD-8DF2-DC99364B8EF8}" type="parTrans" cxnId="{EA7B567D-9C3B-445A-A87A-FCF7ADD20C3B}">
      <dgm:prSet/>
      <dgm:spPr/>
      <dgm:t>
        <a:bodyPr/>
        <a:lstStyle/>
        <a:p>
          <a:endParaRPr lang="ru-RU"/>
        </a:p>
      </dgm:t>
    </dgm:pt>
    <dgm:pt modelId="{86F249A2-7D77-4491-BCF2-EEE95FDBE421}" type="sibTrans" cxnId="{EA7B567D-9C3B-445A-A87A-FCF7ADD20C3B}">
      <dgm:prSet/>
      <dgm:spPr/>
      <dgm:t>
        <a:bodyPr/>
        <a:lstStyle/>
        <a:p>
          <a:endParaRPr lang="ru-RU"/>
        </a:p>
      </dgm:t>
    </dgm:pt>
    <dgm:pt modelId="{FC063D4F-27FA-40A4-9449-0A733836C880}">
      <dgm:prSet phldrT="[Текст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Действия с предметным материалом</a:t>
          </a:r>
        </a:p>
      </dgm:t>
    </dgm:pt>
    <dgm:pt modelId="{03ACC2CB-EE09-4DAF-8161-550C34A5F2A2}" type="parTrans" cxnId="{992213CE-EC13-45B5-A17F-D33F626C4ED5}">
      <dgm:prSet/>
      <dgm:spPr/>
      <dgm:t>
        <a:bodyPr/>
        <a:lstStyle/>
        <a:p>
          <a:endParaRPr lang="ru-RU"/>
        </a:p>
      </dgm:t>
    </dgm:pt>
    <dgm:pt modelId="{975F4B9D-5E2B-43A4-BDFD-98407763C4CF}" type="sibTrans" cxnId="{992213CE-EC13-45B5-A17F-D33F626C4ED5}">
      <dgm:prSet/>
      <dgm:spPr/>
      <dgm:t>
        <a:bodyPr/>
        <a:lstStyle/>
        <a:p>
          <a:endParaRPr lang="ru-RU"/>
        </a:p>
      </dgm:t>
    </dgm:pt>
    <dgm:pt modelId="{4220DA9C-EABD-4F2A-812F-BC07B7AE1EE6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>
              <a:solidFill>
                <a:srgbClr val="00B050"/>
              </a:solidFill>
            </a:rPr>
            <a:t>Универсальные учебные действия</a:t>
          </a:r>
        </a:p>
      </dgm:t>
    </dgm:pt>
    <dgm:pt modelId="{1475FBCF-622F-4C30-9AF0-38BE4315F0ED}" type="parTrans" cxnId="{1632BA1B-41C3-4B4B-AE80-BE4AB894777A}">
      <dgm:prSet/>
      <dgm:spPr/>
      <dgm:t>
        <a:bodyPr/>
        <a:lstStyle/>
        <a:p>
          <a:endParaRPr lang="ru-RU"/>
        </a:p>
      </dgm:t>
    </dgm:pt>
    <dgm:pt modelId="{2D2F0E20-3D49-4D01-BE9E-3644C04CBFDC}" type="sibTrans" cxnId="{1632BA1B-41C3-4B4B-AE80-BE4AB894777A}">
      <dgm:prSet/>
      <dgm:spPr/>
      <dgm:t>
        <a:bodyPr/>
        <a:lstStyle/>
        <a:p>
          <a:endParaRPr lang="ru-RU"/>
        </a:p>
      </dgm:t>
    </dgm:pt>
    <dgm:pt modelId="{D4B37EE5-E528-4EF3-AC2D-54D016914DED}">
      <dgm:prSet phldrT="[Текст]"/>
      <dgm:spPr/>
      <dgm:t>
        <a:bodyPr/>
        <a:lstStyle/>
        <a:p>
          <a:r>
            <a:rPr lang="ru-RU" dirty="0">
              <a:solidFill>
                <a:schemeClr val="bg2"/>
              </a:solidFill>
            </a:rPr>
            <a:t>Мотивы, ценности,</a:t>
          </a:r>
        </a:p>
        <a:p>
          <a:r>
            <a:rPr lang="ru-RU" dirty="0">
              <a:solidFill>
                <a:schemeClr val="bg2"/>
              </a:solidFill>
            </a:rPr>
            <a:t>установки</a:t>
          </a:r>
        </a:p>
      </dgm:t>
    </dgm:pt>
    <dgm:pt modelId="{21CDC6F6-6950-48AA-8DD3-8C158C0D3204}" type="parTrans" cxnId="{F49239D5-5DA0-421D-965A-B48423B3E7C1}">
      <dgm:prSet/>
      <dgm:spPr/>
      <dgm:t>
        <a:bodyPr/>
        <a:lstStyle/>
        <a:p>
          <a:endParaRPr lang="ru-RU"/>
        </a:p>
      </dgm:t>
    </dgm:pt>
    <dgm:pt modelId="{E761193D-438C-4E0E-A8B8-0E1E5DBECE30}" type="sibTrans" cxnId="{F49239D5-5DA0-421D-965A-B48423B3E7C1}">
      <dgm:prSet/>
      <dgm:spPr/>
      <dgm:t>
        <a:bodyPr/>
        <a:lstStyle/>
        <a:p>
          <a:endParaRPr lang="ru-RU"/>
        </a:p>
      </dgm:t>
    </dgm:pt>
    <dgm:pt modelId="{41BBC4E9-A17E-4910-87D4-326D9CE52E69}" type="pres">
      <dgm:prSet presAssocID="{9DD36943-9D30-4CD0-9018-362B01DC554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260CC72-0BF1-4C04-A1EF-5954D51A40FE}" type="pres">
      <dgm:prSet presAssocID="{0D35762B-74AD-4EAA-9E30-E675AE2CC4B4}" presName="centerShape" presStyleLbl="node0" presStyleIdx="0" presStyleCnt="1" custScaleX="196839"/>
      <dgm:spPr/>
    </dgm:pt>
    <dgm:pt modelId="{C785B7D1-61A4-4DF9-862F-2FC6410F2D31}" type="pres">
      <dgm:prSet presAssocID="{03ACC2CB-EE09-4DAF-8161-550C34A5F2A2}" presName="parTrans" presStyleLbl="bgSibTrans2D1" presStyleIdx="0" presStyleCnt="3" custLinFactY="21665" custLinFactNeighborX="-20363" custLinFactNeighborY="100000"/>
      <dgm:spPr/>
    </dgm:pt>
    <dgm:pt modelId="{9E53EA1C-17EA-463F-9F7B-C3C4C7B2107B}" type="pres">
      <dgm:prSet presAssocID="{FC063D4F-27FA-40A4-9449-0A733836C880}" presName="node" presStyleLbl="node1" presStyleIdx="0" presStyleCnt="3" custScaleX="169920" custRadScaleRad="169887" custRadScaleInc="-20397">
        <dgm:presLayoutVars>
          <dgm:bulletEnabled val="1"/>
        </dgm:presLayoutVars>
      </dgm:prSet>
      <dgm:spPr/>
    </dgm:pt>
    <dgm:pt modelId="{2622C712-6F0A-4851-AA65-5D302C7D397C}" type="pres">
      <dgm:prSet presAssocID="{1475FBCF-622F-4C30-9AF0-38BE4315F0ED}" presName="parTrans" presStyleLbl="bgSibTrans2D1" presStyleIdx="1" presStyleCnt="3" custAng="119700" custLinFactNeighborX="-3414"/>
      <dgm:spPr/>
    </dgm:pt>
    <dgm:pt modelId="{423F4B43-1F46-4D1F-894E-6C51396BB841}" type="pres">
      <dgm:prSet presAssocID="{4220DA9C-EABD-4F2A-812F-BC07B7AE1EE6}" presName="node" presStyleLbl="node1" presStyleIdx="1" presStyleCnt="3" custScaleX="172189" custRadScaleRad="99565" custRadScaleInc="-3325">
        <dgm:presLayoutVars>
          <dgm:bulletEnabled val="1"/>
        </dgm:presLayoutVars>
      </dgm:prSet>
      <dgm:spPr/>
    </dgm:pt>
    <dgm:pt modelId="{EABCACD4-E847-45AD-B202-F1B5BDA73707}" type="pres">
      <dgm:prSet presAssocID="{21CDC6F6-6950-48AA-8DD3-8C158C0D3204}" presName="parTrans" presStyleLbl="bgSibTrans2D1" presStyleIdx="2" presStyleCnt="3" custLinFactY="25996" custLinFactNeighborX="20143" custLinFactNeighborY="100000"/>
      <dgm:spPr/>
    </dgm:pt>
    <dgm:pt modelId="{F188D7A2-85D6-46DE-9BF5-A5F280717D47}" type="pres">
      <dgm:prSet presAssocID="{D4B37EE5-E528-4EF3-AC2D-54D016914DED}" presName="node" presStyleLbl="node1" presStyleIdx="2" presStyleCnt="3" custScaleX="178760" custRadScaleRad="159879" custRadScaleInc="17403">
        <dgm:presLayoutVars>
          <dgm:bulletEnabled val="1"/>
        </dgm:presLayoutVars>
      </dgm:prSet>
      <dgm:spPr/>
    </dgm:pt>
  </dgm:ptLst>
  <dgm:cxnLst>
    <dgm:cxn modelId="{1632BA1B-41C3-4B4B-AE80-BE4AB894777A}" srcId="{0D35762B-74AD-4EAA-9E30-E675AE2CC4B4}" destId="{4220DA9C-EABD-4F2A-812F-BC07B7AE1EE6}" srcOrd="1" destOrd="0" parTransId="{1475FBCF-622F-4C30-9AF0-38BE4315F0ED}" sibTransId="{2D2F0E20-3D49-4D01-BE9E-3644C04CBFDC}"/>
    <dgm:cxn modelId="{15D79221-9020-4B61-A7BF-CACDA8DD3C57}" type="presOf" srcId="{9DD36943-9D30-4CD0-9018-362B01DC554F}" destId="{41BBC4E9-A17E-4910-87D4-326D9CE52E69}" srcOrd="0" destOrd="0" presId="urn:microsoft.com/office/officeart/2005/8/layout/radial4"/>
    <dgm:cxn modelId="{6FE61823-A9BE-4AC0-9713-4744D4855F03}" type="presOf" srcId="{D4B37EE5-E528-4EF3-AC2D-54D016914DED}" destId="{F188D7A2-85D6-46DE-9BF5-A5F280717D47}" srcOrd="0" destOrd="0" presId="urn:microsoft.com/office/officeart/2005/8/layout/radial4"/>
    <dgm:cxn modelId="{48A4B82B-139D-4814-8F0F-F8C323CF702A}" type="presOf" srcId="{1475FBCF-622F-4C30-9AF0-38BE4315F0ED}" destId="{2622C712-6F0A-4851-AA65-5D302C7D397C}" srcOrd="0" destOrd="0" presId="urn:microsoft.com/office/officeart/2005/8/layout/radial4"/>
    <dgm:cxn modelId="{6F155B5D-B95A-4693-A7B8-B1BD12A56226}" type="presOf" srcId="{03ACC2CB-EE09-4DAF-8161-550C34A5F2A2}" destId="{C785B7D1-61A4-4DF9-862F-2FC6410F2D31}" srcOrd="0" destOrd="0" presId="urn:microsoft.com/office/officeart/2005/8/layout/radial4"/>
    <dgm:cxn modelId="{EAA2C446-9934-41CB-A0B8-1C51B105460B}" type="presOf" srcId="{4220DA9C-EABD-4F2A-812F-BC07B7AE1EE6}" destId="{423F4B43-1F46-4D1F-894E-6C51396BB841}" srcOrd="0" destOrd="0" presId="urn:microsoft.com/office/officeart/2005/8/layout/radial4"/>
    <dgm:cxn modelId="{875EBF49-DDC7-47DD-8721-CDA6749F2C86}" type="presOf" srcId="{FC063D4F-27FA-40A4-9449-0A733836C880}" destId="{9E53EA1C-17EA-463F-9F7B-C3C4C7B2107B}" srcOrd="0" destOrd="0" presId="urn:microsoft.com/office/officeart/2005/8/layout/radial4"/>
    <dgm:cxn modelId="{EA7B567D-9C3B-445A-A87A-FCF7ADD20C3B}" srcId="{9DD36943-9D30-4CD0-9018-362B01DC554F}" destId="{0D35762B-74AD-4EAA-9E30-E675AE2CC4B4}" srcOrd="0" destOrd="0" parTransId="{1E61C097-5B9C-46DD-8DF2-DC99364B8EF8}" sibTransId="{86F249A2-7D77-4491-BCF2-EEE95FDBE421}"/>
    <dgm:cxn modelId="{992213CE-EC13-45B5-A17F-D33F626C4ED5}" srcId="{0D35762B-74AD-4EAA-9E30-E675AE2CC4B4}" destId="{FC063D4F-27FA-40A4-9449-0A733836C880}" srcOrd="0" destOrd="0" parTransId="{03ACC2CB-EE09-4DAF-8161-550C34A5F2A2}" sibTransId="{975F4B9D-5E2B-43A4-BDFD-98407763C4CF}"/>
    <dgm:cxn modelId="{F49239D5-5DA0-421D-965A-B48423B3E7C1}" srcId="{0D35762B-74AD-4EAA-9E30-E675AE2CC4B4}" destId="{D4B37EE5-E528-4EF3-AC2D-54D016914DED}" srcOrd="2" destOrd="0" parTransId="{21CDC6F6-6950-48AA-8DD3-8C158C0D3204}" sibTransId="{E761193D-438C-4E0E-A8B8-0E1E5DBECE30}"/>
    <dgm:cxn modelId="{43FE64EB-43A2-4C50-BF1E-7C6B3D4B2E7F}" type="presOf" srcId="{21CDC6F6-6950-48AA-8DD3-8C158C0D3204}" destId="{EABCACD4-E847-45AD-B202-F1B5BDA73707}" srcOrd="0" destOrd="0" presId="urn:microsoft.com/office/officeart/2005/8/layout/radial4"/>
    <dgm:cxn modelId="{7DF810ED-4177-4A5F-8987-BF97847374F8}" type="presOf" srcId="{0D35762B-74AD-4EAA-9E30-E675AE2CC4B4}" destId="{A260CC72-0BF1-4C04-A1EF-5954D51A40FE}" srcOrd="0" destOrd="0" presId="urn:microsoft.com/office/officeart/2005/8/layout/radial4"/>
    <dgm:cxn modelId="{6F7CF499-8D3F-4874-8AFF-A3D1AB49A900}" type="presParOf" srcId="{41BBC4E9-A17E-4910-87D4-326D9CE52E69}" destId="{A260CC72-0BF1-4C04-A1EF-5954D51A40FE}" srcOrd="0" destOrd="0" presId="urn:microsoft.com/office/officeart/2005/8/layout/radial4"/>
    <dgm:cxn modelId="{0A9CA1B4-ACE9-4BD1-916A-2F740A91AB7F}" type="presParOf" srcId="{41BBC4E9-A17E-4910-87D4-326D9CE52E69}" destId="{C785B7D1-61A4-4DF9-862F-2FC6410F2D31}" srcOrd="1" destOrd="0" presId="urn:microsoft.com/office/officeart/2005/8/layout/radial4"/>
    <dgm:cxn modelId="{CCD8621C-4BCF-4F43-8D74-FD00A14EF02A}" type="presParOf" srcId="{41BBC4E9-A17E-4910-87D4-326D9CE52E69}" destId="{9E53EA1C-17EA-463F-9F7B-C3C4C7B2107B}" srcOrd="2" destOrd="0" presId="urn:microsoft.com/office/officeart/2005/8/layout/radial4"/>
    <dgm:cxn modelId="{6829ABE7-63E5-4282-8B9A-C52283A39E19}" type="presParOf" srcId="{41BBC4E9-A17E-4910-87D4-326D9CE52E69}" destId="{2622C712-6F0A-4851-AA65-5D302C7D397C}" srcOrd="3" destOrd="0" presId="urn:microsoft.com/office/officeart/2005/8/layout/radial4"/>
    <dgm:cxn modelId="{2A614AA5-C2FA-42A1-8A38-0563C65E1278}" type="presParOf" srcId="{41BBC4E9-A17E-4910-87D4-326D9CE52E69}" destId="{423F4B43-1F46-4D1F-894E-6C51396BB841}" srcOrd="4" destOrd="0" presId="urn:microsoft.com/office/officeart/2005/8/layout/radial4"/>
    <dgm:cxn modelId="{41A57F3A-D0EF-4048-9025-EAE92A0C6702}" type="presParOf" srcId="{41BBC4E9-A17E-4910-87D4-326D9CE52E69}" destId="{EABCACD4-E847-45AD-B202-F1B5BDA73707}" srcOrd="5" destOrd="0" presId="urn:microsoft.com/office/officeart/2005/8/layout/radial4"/>
    <dgm:cxn modelId="{0D1508D2-EEBB-424E-9642-935CA0A30302}" type="presParOf" srcId="{41BBC4E9-A17E-4910-87D4-326D9CE52E69}" destId="{F188D7A2-85D6-46DE-9BF5-A5F280717D4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A67263-6C49-40D6-85D0-E6842F99D39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429322-89A5-4563-BEBA-A5774AF9BE71}">
      <dgm:prSet phldrT="[Текст]"/>
      <dgm:spPr/>
      <dgm:t>
        <a:bodyPr/>
        <a:lstStyle/>
        <a:p>
          <a:r>
            <a:rPr lang="ru-RU" b="1" dirty="0">
              <a:solidFill>
                <a:srgbClr val="00B050"/>
              </a:solidFill>
            </a:rPr>
            <a:t>ВСОКО</a:t>
          </a:r>
        </a:p>
      </dgm:t>
    </dgm:pt>
    <dgm:pt modelId="{BA2D7105-8E58-4B7A-854F-7EC6CF748AD2}" type="parTrans" cxnId="{14937831-5EE0-47C5-B879-021B9F48ECA4}">
      <dgm:prSet/>
      <dgm:spPr/>
      <dgm:t>
        <a:bodyPr/>
        <a:lstStyle/>
        <a:p>
          <a:endParaRPr lang="ru-RU"/>
        </a:p>
      </dgm:t>
    </dgm:pt>
    <dgm:pt modelId="{E1C54C32-DCFB-4975-A914-FAC80AF01DC9}" type="sibTrans" cxnId="{14937831-5EE0-47C5-B879-021B9F48ECA4}">
      <dgm:prSet/>
      <dgm:spPr/>
      <dgm:t>
        <a:bodyPr/>
        <a:lstStyle/>
        <a:p>
          <a:endParaRPr lang="ru-RU"/>
        </a:p>
      </dgm:t>
    </dgm:pt>
    <dgm:pt modelId="{51850441-32B7-4A44-81FB-47D816F20421}" type="asst">
      <dgm:prSet phldrT="[Текст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dirty="0"/>
            <a:t>Потребители</a:t>
          </a:r>
        </a:p>
      </dgm:t>
    </dgm:pt>
    <dgm:pt modelId="{1AA93383-CAF7-42D8-B298-92F685D6AC16}" type="parTrans" cxnId="{A86BE526-7E1A-4381-9012-928AEEC8EFF0}">
      <dgm:prSet/>
      <dgm:spPr/>
      <dgm:t>
        <a:bodyPr/>
        <a:lstStyle/>
        <a:p>
          <a:endParaRPr lang="ru-RU"/>
        </a:p>
      </dgm:t>
    </dgm:pt>
    <dgm:pt modelId="{DBC45160-67E1-4371-999A-52E41019F76C}" type="sibTrans" cxnId="{A86BE526-7E1A-4381-9012-928AEEC8EFF0}">
      <dgm:prSet/>
      <dgm:spPr/>
      <dgm:t>
        <a:bodyPr/>
        <a:lstStyle/>
        <a:p>
          <a:endParaRPr lang="ru-RU"/>
        </a:p>
      </dgm:t>
    </dgm:pt>
    <dgm:pt modelId="{82035D41-EA73-46A3-BB02-E28D257B99D7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Условия</a:t>
          </a:r>
        </a:p>
      </dgm:t>
    </dgm:pt>
    <dgm:pt modelId="{2DAD99CB-E0F3-461B-A9EF-C7DA30C74B1E}" type="parTrans" cxnId="{18702D71-5398-4944-98CB-6906D387311F}">
      <dgm:prSet/>
      <dgm:spPr/>
      <dgm:t>
        <a:bodyPr/>
        <a:lstStyle/>
        <a:p>
          <a:endParaRPr lang="ru-RU"/>
        </a:p>
      </dgm:t>
    </dgm:pt>
    <dgm:pt modelId="{1625138B-7715-44EC-BFB1-31164116B40D}" type="sibTrans" cxnId="{18702D71-5398-4944-98CB-6906D387311F}">
      <dgm:prSet/>
      <dgm:spPr/>
      <dgm:t>
        <a:bodyPr/>
        <a:lstStyle/>
        <a:p>
          <a:endParaRPr lang="ru-RU"/>
        </a:p>
      </dgm:t>
    </dgm:pt>
    <dgm:pt modelId="{3FD44C84-C3E6-4CED-9B5D-C1B05DEB748F}">
      <dgm:prSet phldrT="[Текст]"/>
      <dgm:spPr/>
      <dgm:t>
        <a:bodyPr/>
        <a:lstStyle/>
        <a:p>
          <a:r>
            <a:rPr lang="ru-RU" b="0" dirty="0">
              <a:solidFill>
                <a:schemeClr val="tx1"/>
              </a:solidFill>
            </a:rPr>
            <a:t>Содержание</a:t>
          </a:r>
        </a:p>
      </dgm:t>
    </dgm:pt>
    <dgm:pt modelId="{B69181D4-3016-4111-914F-B3FB4698A125}" type="parTrans" cxnId="{0A0E8795-4DEA-4770-B8B9-6D22726F1D13}">
      <dgm:prSet/>
      <dgm:spPr/>
      <dgm:t>
        <a:bodyPr/>
        <a:lstStyle/>
        <a:p>
          <a:endParaRPr lang="ru-RU"/>
        </a:p>
      </dgm:t>
    </dgm:pt>
    <dgm:pt modelId="{4EDA05DE-F553-4CF8-82D5-6E2106B2B1A0}" type="sibTrans" cxnId="{0A0E8795-4DEA-4770-B8B9-6D22726F1D13}">
      <dgm:prSet/>
      <dgm:spPr/>
      <dgm:t>
        <a:bodyPr/>
        <a:lstStyle/>
        <a:p>
          <a:endParaRPr lang="ru-RU"/>
        </a:p>
      </dgm:t>
    </dgm:pt>
    <dgm:pt modelId="{E307027D-C2E4-4231-869B-C7BDE295DF38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Результаты</a:t>
          </a:r>
        </a:p>
      </dgm:t>
    </dgm:pt>
    <dgm:pt modelId="{11C574B9-8D32-4332-89AB-BE94C3091C55}" type="parTrans" cxnId="{6D153B3A-89FD-4087-8F1C-D1DFCAACA271}">
      <dgm:prSet/>
      <dgm:spPr/>
      <dgm:t>
        <a:bodyPr/>
        <a:lstStyle/>
        <a:p>
          <a:endParaRPr lang="ru-RU"/>
        </a:p>
      </dgm:t>
    </dgm:pt>
    <dgm:pt modelId="{9DD11395-3848-46D0-A96B-85F9AB4FC7A7}" type="sibTrans" cxnId="{6D153B3A-89FD-4087-8F1C-D1DFCAACA271}">
      <dgm:prSet/>
      <dgm:spPr/>
      <dgm:t>
        <a:bodyPr/>
        <a:lstStyle/>
        <a:p>
          <a:endParaRPr lang="ru-RU"/>
        </a:p>
      </dgm:t>
    </dgm:pt>
    <dgm:pt modelId="{03518DCB-FD22-4D0E-8557-3E4F612DA4C0}" type="pres">
      <dgm:prSet presAssocID="{88A67263-6C49-40D6-85D0-E6842F99D3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5BF06A-A0B6-4D40-9E9C-571369397A8A}" type="pres">
      <dgm:prSet presAssocID="{4A429322-89A5-4563-BEBA-A5774AF9BE71}" presName="hierRoot1" presStyleCnt="0">
        <dgm:presLayoutVars>
          <dgm:hierBranch val="init"/>
        </dgm:presLayoutVars>
      </dgm:prSet>
      <dgm:spPr/>
    </dgm:pt>
    <dgm:pt modelId="{9B5CB293-F1FB-403A-B30F-2844778F1392}" type="pres">
      <dgm:prSet presAssocID="{4A429322-89A5-4563-BEBA-A5774AF9BE71}" presName="rootComposite1" presStyleCnt="0"/>
      <dgm:spPr/>
    </dgm:pt>
    <dgm:pt modelId="{A0B850F4-7436-47E6-97A9-3CFC10F78CA2}" type="pres">
      <dgm:prSet presAssocID="{4A429322-89A5-4563-BEBA-A5774AF9BE71}" presName="rootText1" presStyleLbl="node0" presStyleIdx="0" presStyleCnt="1" custLinFactNeighborX="32103" custLinFactNeighborY="7134">
        <dgm:presLayoutVars>
          <dgm:chPref val="3"/>
        </dgm:presLayoutVars>
      </dgm:prSet>
      <dgm:spPr/>
    </dgm:pt>
    <dgm:pt modelId="{48EB7D85-B992-49DC-8C55-77049808C554}" type="pres">
      <dgm:prSet presAssocID="{4A429322-89A5-4563-BEBA-A5774AF9BE71}" presName="rootConnector1" presStyleLbl="node1" presStyleIdx="0" presStyleCnt="0"/>
      <dgm:spPr/>
    </dgm:pt>
    <dgm:pt modelId="{0CFC65B5-AFF3-4173-837C-82DFDEE7E90F}" type="pres">
      <dgm:prSet presAssocID="{4A429322-89A5-4563-BEBA-A5774AF9BE71}" presName="hierChild2" presStyleCnt="0"/>
      <dgm:spPr/>
    </dgm:pt>
    <dgm:pt modelId="{E8678AFC-BEB9-4DC8-977D-E7CEC536BFBB}" type="pres">
      <dgm:prSet presAssocID="{2DAD99CB-E0F3-461B-A9EF-C7DA30C74B1E}" presName="Name37" presStyleLbl="parChTrans1D2" presStyleIdx="0" presStyleCnt="4"/>
      <dgm:spPr/>
    </dgm:pt>
    <dgm:pt modelId="{6DCF83A3-A1DB-4F04-9B73-C349A4D58C33}" type="pres">
      <dgm:prSet presAssocID="{82035D41-EA73-46A3-BB02-E28D257B99D7}" presName="hierRoot2" presStyleCnt="0">
        <dgm:presLayoutVars>
          <dgm:hierBranch val="init"/>
        </dgm:presLayoutVars>
      </dgm:prSet>
      <dgm:spPr/>
    </dgm:pt>
    <dgm:pt modelId="{27056021-0911-4D37-9A7D-78F0F9AA81E0}" type="pres">
      <dgm:prSet presAssocID="{82035D41-EA73-46A3-BB02-E28D257B99D7}" presName="rootComposite" presStyleCnt="0"/>
      <dgm:spPr/>
    </dgm:pt>
    <dgm:pt modelId="{97E01250-4EC8-4525-89CB-3BA806D8F44F}" type="pres">
      <dgm:prSet presAssocID="{82035D41-EA73-46A3-BB02-E28D257B99D7}" presName="rootText" presStyleLbl="node2" presStyleIdx="0" presStyleCnt="3">
        <dgm:presLayoutVars>
          <dgm:chPref val="3"/>
        </dgm:presLayoutVars>
      </dgm:prSet>
      <dgm:spPr/>
    </dgm:pt>
    <dgm:pt modelId="{B877912D-A1A8-410B-8437-141A69916438}" type="pres">
      <dgm:prSet presAssocID="{82035D41-EA73-46A3-BB02-E28D257B99D7}" presName="rootConnector" presStyleLbl="node2" presStyleIdx="0" presStyleCnt="3"/>
      <dgm:spPr/>
    </dgm:pt>
    <dgm:pt modelId="{70D84CE4-AF1C-46D2-8486-A93F9CF9FE0B}" type="pres">
      <dgm:prSet presAssocID="{82035D41-EA73-46A3-BB02-E28D257B99D7}" presName="hierChild4" presStyleCnt="0"/>
      <dgm:spPr/>
    </dgm:pt>
    <dgm:pt modelId="{E5B7B580-5816-42C3-BF4C-A3DA956AE727}" type="pres">
      <dgm:prSet presAssocID="{82035D41-EA73-46A3-BB02-E28D257B99D7}" presName="hierChild5" presStyleCnt="0"/>
      <dgm:spPr/>
    </dgm:pt>
    <dgm:pt modelId="{881C07F5-3816-4EF5-A5FD-05A7D0E388A3}" type="pres">
      <dgm:prSet presAssocID="{B69181D4-3016-4111-914F-B3FB4698A125}" presName="Name37" presStyleLbl="parChTrans1D2" presStyleIdx="1" presStyleCnt="4"/>
      <dgm:spPr/>
    </dgm:pt>
    <dgm:pt modelId="{FE992FE3-4405-4CA0-B2A6-F910652A9B70}" type="pres">
      <dgm:prSet presAssocID="{3FD44C84-C3E6-4CED-9B5D-C1B05DEB748F}" presName="hierRoot2" presStyleCnt="0">
        <dgm:presLayoutVars>
          <dgm:hierBranch val="init"/>
        </dgm:presLayoutVars>
      </dgm:prSet>
      <dgm:spPr/>
    </dgm:pt>
    <dgm:pt modelId="{5F837B3F-7157-47D1-8C38-FDB5295E3C7D}" type="pres">
      <dgm:prSet presAssocID="{3FD44C84-C3E6-4CED-9B5D-C1B05DEB748F}" presName="rootComposite" presStyleCnt="0"/>
      <dgm:spPr/>
    </dgm:pt>
    <dgm:pt modelId="{7CFB60A3-36EA-48C9-8EB6-A46243BD931A}" type="pres">
      <dgm:prSet presAssocID="{3FD44C84-C3E6-4CED-9B5D-C1B05DEB748F}" presName="rootText" presStyleLbl="node2" presStyleIdx="1" presStyleCnt="3" custLinFactNeighborX="-14" custLinFactNeighborY="-1427">
        <dgm:presLayoutVars>
          <dgm:chPref val="3"/>
        </dgm:presLayoutVars>
      </dgm:prSet>
      <dgm:spPr/>
    </dgm:pt>
    <dgm:pt modelId="{00ED8930-6D7D-41F7-A896-44B3726E58FF}" type="pres">
      <dgm:prSet presAssocID="{3FD44C84-C3E6-4CED-9B5D-C1B05DEB748F}" presName="rootConnector" presStyleLbl="node2" presStyleIdx="1" presStyleCnt="3"/>
      <dgm:spPr/>
    </dgm:pt>
    <dgm:pt modelId="{4A2AEC74-A360-4667-B7A4-AAEFF7F40E07}" type="pres">
      <dgm:prSet presAssocID="{3FD44C84-C3E6-4CED-9B5D-C1B05DEB748F}" presName="hierChild4" presStyleCnt="0"/>
      <dgm:spPr/>
    </dgm:pt>
    <dgm:pt modelId="{7B369400-5F2C-4108-8DAE-FA74587106AB}" type="pres">
      <dgm:prSet presAssocID="{3FD44C84-C3E6-4CED-9B5D-C1B05DEB748F}" presName="hierChild5" presStyleCnt="0"/>
      <dgm:spPr/>
    </dgm:pt>
    <dgm:pt modelId="{F4ED9320-42E0-4FE5-AB52-AC668E8CC57D}" type="pres">
      <dgm:prSet presAssocID="{11C574B9-8D32-4332-89AB-BE94C3091C55}" presName="Name37" presStyleLbl="parChTrans1D2" presStyleIdx="2" presStyleCnt="4"/>
      <dgm:spPr/>
    </dgm:pt>
    <dgm:pt modelId="{67F2305E-DFAA-405C-9913-127E84CFF36D}" type="pres">
      <dgm:prSet presAssocID="{E307027D-C2E4-4231-869B-C7BDE295DF38}" presName="hierRoot2" presStyleCnt="0">
        <dgm:presLayoutVars>
          <dgm:hierBranch val="init"/>
        </dgm:presLayoutVars>
      </dgm:prSet>
      <dgm:spPr/>
    </dgm:pt>
    <dgm:pt modelId="{7D3080E5-775A-40DE-BE7A-292B660A89A5}" type="pres">
      <dgm:prSet presAssocID="{E307027D-C2E4-4231-869B-C7BDE295DF38}" presName="rootComposite" presStyleCnt="0"/>
      <dgm:spPr/>
    </dgm:pt>
    <dgm:pt modelId="{D04168A4-D3D1-405B-8B1A-6594BF5DC2E5}" type="pres">
      <dgm:prSet presAssocID="{E307027D-C2E4-4231-869B-C7BDE295DF38}" presName="rootText" presStyleLbl="node2" presStyleIdx="2" presStyleCnt="3">
        <dgm:presLayoutVars>
          <dgm:chPref val="3"/>
        </dgm:presLayoutVars>
      </dgm:prSet>
      <dgm:spPr/>
    </dgm:pt>
    <dgm:pt modelId="{D9A98668-B472-411A-8EED-EB9772F31687}" type="pres">
      <dgm:prSet presAssocID="{E307027D-C2E4-4231-869B-C7BDE295DF38}" presName="rootConnector" presStyleLbl="node2" presStyleIdx="2" presStyleCnt="3"/>
      <dgm:spPr/>
    </dgm:pt>
    <dgm:pt modelId="{D440B812-3FE1-44AA-8484-2010C6999CC0}" type="pres">
      <dgm:prSet presAssocID="{E307027D-C2E4-4231-869B-C7BDE295DF38}" presName="hierChild4" presStyleCnt="0"/>
      <dgm:spPr/>
    </dgm:pt>
    <dgm:pt modelId="{93A6FCB4-A909-4DD1-8500-C044215E568E}" type="pres">
      <dgm:prSet presAssocID="{E307027D-C2E4-4231-869B-C7BDE295DF38}" presName="hierChild5" presStyleCnt="0"/>
      <dgm:spPr/>
    </dgm:pt>
    <dgm:pt modelId="{A4FCE186-35F5-47B2-8C0A-BB83FCDE91A6}" type="pres">
      <dgm:prSet presAssocID="{4A429322-89A5-4563-BEBA-A5774AF9BE71}" presName="hierChild3" presStyleCnt="0"/>
      <dgm:spPr/>
    </dgm:pt>
    <dgm:pt modelId="{F00CBCF0-BC0A-45E9-AA60-49EC0C79D9A9}" type="pres">
      <dgm:prSet presAssocID="{1AA93383-CAF7-42D8-B298-92F685D6AC16}" presName="Name111" presStyleLbl="parChTrans1D2" presStyleIdx="3" presStyleCnt="4"/>
      <dgm:spPr/>
    </dgm:pt>
    <dgm:pt modelId="{74BF2ACB-50E9-4737-9AF8-7AC548432CC7}" type="pres">
      <dgm:prSet presAssocID="{51850441-32B7-4A44-81FB-47D816F20421}" presName="hierRoot3" presStyleCnt="0">
        <dgm:presLayoutVars>
          <dgm:hierBranch val="init"/>
        </dgm:presLayoutVars>
      </dgm:prSet>
      <dgm:spPr/>
    </dgm:pt>
    <dgm:pt modelId="{66C17832-EDE8-4108-8C7B-21754C8C8BA4}" type="pres">
      <dgm:prSet presAssocID="{51850441-32B7-4A44-81FB-47D816F20421}" presName="rootComposite3" presStyleCnt="0"/>
      <dgm:spPr/>
    </dgm:pt>
    <dgm:pt modelId="{CEFE84A2-2614-4F90-8F31-13F1F3C0465E}" type="pres">
      <dgm:prSet presAssocID="{51850441-32B7-4A44-81FB-47D816F20421}" presName="rootText3" presStyleLbl="asst1" presStyleIdx="0" presStyleCnt="1" custScaleX="113760">
        <dgm:presLayoutVars>
          <dgm:chPref val="3"/>
        </dgm:presLayoutVars>
      </dgm:prSet>
      <dgm:spPr/>
    </dgm:pt>
    <dgm:pt modelId="{B380D459-AD8F-473C-A73E-5E38A2A84CEE}" type="pres">
      <dgm:prSet presAssocID="{51850441-32B7-4A44-81FB-47D816F20421}" presName="rootConnector3" presStyleLbl="asst1" presStyleIdx="0" presStyleCnt="1"/>
      <dgm:spPr/>
    </dgm:pt>
    <dgm:pt modelId="{06C6B0F0-CEF9-4F3C-8563-712BB9B8779B}" type="pres">
      <dgm:prSet presAssocID="{51850441-32B7-4A44-81FB-47D816F20421}" presName="hierChild6" presStyleCnt="0"/>
      <dgm:spPr/>
    </dgm:pt>
    <dgm:pt modelId="{612B58A1-4AC4-4FE6-A77F-6B45AC28A44D}" type="pres">
      <dgm:prSet presAssocID="{51850441-32B7-4A44-81FB-47D816F20421}" presName="hierChild7" presStyleCnt="0"/>
      <dgm:spPr/>
    </dgm:pt>
  </dgm:ptLst>
  <dgm:cxnLst>
    <dgm:cxn modelId="{5E61E80D-A432-4036-9EFD-166C35C6C767}" type="presOf" srcId="{3FD44C84-C3E6-4CED-9B5D-C1B05DEB748F}" destId="{7CFB60A3-36EA-48C9-8EB6-A46243BD931A}" srcOrd="0" destOrd="0" presId="urn:microsoft.com/office/officeart/2005/8/layout/orgChart1"/>
    <dgm:cxn modelId="{A86BE526-7E1A-4381-9012-928AEEC8EFF0}" srcId="{4A429322-89A5-4563-BEBA-A5774AF9BE71}" destId="{51850441-32B7-4A44-81FB-47D816F20421}" srcOrd="0" destOrd="0" parTransId="{1AA93383-CAF7-42D8-B298-92F685D6AC16}" sibTransId="{DBC45160-67E1-4371-999A-52E41019F76C}"/>
    <dgm:cxn modelId="{14937831-5EE0-47C5-B879-021B9F48ECA4}" srcId="{88A67263-6C49-40D6-85D0-E6842F99D396}" destId="{4A429322-89A5-4563-BEBA-A5774AF9BE71}" srcOrd="0" destOrd="0" parTransId="{BA2D7105-8E58-4B7A-854F-7EC6CF748AD2}" sibTransId="{E1C54C32-DCFB-4975-A914-FAC80AF01DC9}"/>
    <dgm:cxn modelId="{EE1AF832-9A1A-4C4F-9929-BE882B34B0C7}" type="presOf" srcId="{4A429322-89A5-4563-BEBA-A5774AF9BE71}" destId="{A0B850F4-7436-47E6-97A9-3CFC10F78CA2}" srcOrd="0" destOrd="0" presId="urn:microsoft.com/office/officeart/2005/8/layout/orgChart1"/>
    <dgm:cxn modelId="{6D153B3A-89FD-4087-8F1C-D1DFCAACA271}" srcId="{4A429322-89A5-4563-BEBA-A5774AF9BE71}" destId="{E307027D-C2E4-4231-869B-C7BDE295DF38}" srcOrd="3" destOrd="0" parTransId="{11C574B9-8D32-4332-89AB-BE94C3091C55}" sibTransId="{9DD11395-3848-46D0-A96B-85F9AB4FC7A7}"/>
    <dgm:cxn modelId="{2E92C45D-E74C-44F3-BF2D-43C81E894115}" type="presOf" srcId="{2DAD99CB-E0F3-461B-A9EF-C7DA30C74B1E}" destId="{E8678AFC-BEB9-4DC8-977D-E7CEC536BFBB}" srcOrd="0" destOrd="0" presId="urn:microsoft.com/office/officeart/2005/8/layout/orgChart1"/>
    <dgm:cxn modelId="{A7F3466A-DC4F-4D21-8883-F91E397DA9C4}" type="presOf" srcId="{B69181D4-3016-4111-914F-B3FB4698A125}" destId="{881C07F5-3816-4EF5-A5FD-05A7D0E388A3}" srcOrd="0" destOrd="0" presId="urn:microsoft.com/office/officeart/2005/8/layout/orgChart1"/>
    <dgm:cxn modelId="{C15EFC4B-5FDA-4C64-8C8C-D6697F381DE0}" type="presOf" srcId="{E307027D-C2E4-4231-869B-C7BDE295DF38}" destId="{D04168A4-D3D1-405B-8B1A-6594BF5DC2E5}" srcOrd="0" destOrd="0" presId="urn:microsoft.com/office/officeart/2005/8/layout/orgChart1"/>
    <dgm:cxn modelId="{2DDB604F-37B8-4EC3-AB66-A78686B4C7CF}" type="presOf" srcId="{4A429322-89A5-4563-BEBA-A5774AF9BE71}" destId="{48EB7D85-B992-49DC-8C55-77049808C554}" srcOrd="1" destOrd="0" presId="urn:microsoft.com/office/officeart/2005/8/layout/orgChart1"/>
    <dgm:cxn modelId="{18702D71-5398-4944-98CB-6906D387311F}" srcId="{4A429322-89A5-4563-BEBA-A5774AF9BE71}" destId="{82035D41-EA73-46A3-BB02-E28D257B99D7}" srcOrd="1" destOrd="0" parTransId="{2DAD99CB-E0F3-461B-A9EF-C7DA30C74B1E}" sibTransId="{1625138B-7715-44EC-BFB1-31164116B40D}"/>
    <dgm:cxn modelId="{797CCF52-64DC-4872-A2EA-10DBD12563EB}" type="presOf" srcId="{51850441-32B7-4A44-81FB-47D816F20421}" destId="{B380D459-AD8F-473C-A73E-5E38A2A84CEE}" srcOrd="1" destOrd="0" presId="urn:microsoft.com/office/officeart/2005/8/layout/orgChart1"/>
    <dgm:cxn modelId="{0A0E8795-4DEA-4770-B8B9-6D22726F1D13}" srcId="{4A429322-89A5-4563-BEBA-A5774AF9BE71}" destId="{3FD44C84-C3E6-4CED-9B5D-C1B05DEB748F}" srcOrd="2" destOrd="0" parTransId="{B69181D4-3016-4111-914F-B3FB4698A125}" sibTransId="{4EDA05DE-F553-4CF8-82D5-6E2106B2B1A0}"/>
    <dgm:cxn modelId="{1BDA9EA7-AE82-4317-8E71-06F94E79051F}" type="presOf" srcId="{51850441-32B7-4A44-81FB-47D816F20421}" destId="{CEFE84A2-2614-4F90-8F31-13F1F3C0465E}" srcOrd="0" destOrd="0" presId="urn:microsoft.com/office/officeart/2005/8/layout/orgChart1"/>
    <dgm:cxn modelId="{3225EFA9-5B73-40FF-8818-1C67513CE232}" type="presOf" srcId="{82035D41-EA73-46A3-BB02-E28D257B99D7}" destId="{97E01250-4EC8-4525-89CB-3BA806D8F44F}" srcOrd="0" destOrd="0" presId="urn:microsoft.com/office/officeart/2005/8/layout/orgChart1"/>
    <dgm:cxn modelId="{81AEE2C0-92BA-4206-828D-01112ACFF8FE}" type="presOf" srcId="{11C574B9-8D32-4332-89AB-BE94C3091C55}" destId="{F4ED9320-42E0-4FE5-AB52-AC668E8CC57D}" srcOrd="0" destOrd="0" presId="urn:microsoft.com/office/officeart/2005/8/layout/orgChart1"/>
    <dgm:cxn modelId="{E3FC3BC4-1C50-41DB-8884-39397EAA4E12}" type="presOf" srcId="{3FD44C84-C3E6-4CED-9B5D-C1B05DEB748F}" destId="{00ED8930-6D7D-41F7-A896-44B3726E58FF}" srcOrd="1" destOrd="0" presId="urn:microsoft.com/office/officeart/2005/8/layout/orgChart1"/>
    <dgm:cxn modelId="{6B28F5C4-ED3D-499A-9D31-217D10223A44}" type="presOf" srcId="{82035D41-EA73-46A3-BB02-E28D257B99D7}" destId="{B877912D-A1A8-410B-8437-141A69916438}" srcOrd="1" destOrd="0" presId="urn:microsoft.com/office/officeart/2005/8/layout/orgChart1"/>
    <dgm:cxn modelId="{E86E1CCE-5537-4BEE-A9C3-A868461F8B07}" type="presOf" srcId="{88A67263-6C49-40D6-85D0-E6842F99D396}" destId="{03518DCB-FD22-4D0E-8557-3E4F612DA4C0}" srcOrd="0" destOrd="0" presId="urn:microsoft.com/office/officeart/2005/8/layout/orgChart1"/>
    <dgm:cxn modelId="{6280A2D9-6EEF-4341-B3A3-6089840B2B93}" type="presOf" srcId="{1AA93383-CAF7-42D8-B298-92F685D6AC16}" destId="{F00CBCF0-BC0A-45E9-AA60-49EC0C79D9A9}" srcOrd="0" destOrd="0" presId="urn:microsoft.com/office/officeart/2005/8/layout/orgChart1"/>
    <dgm:cxn modelId="{98DC6FE8-4F6F-4FED-8E80-4522C4BDA31E}" type="presOf" srcId="{E307027D-C2E4-4231-869B-C7BDE295DF38}" destId="{D9A98668-B472-411A-8EED-EB9772F31687}" srcOrd="1" destOrd="0" presId="urn:microsoft.com/office/officeart/2005/8/layout/orgChart1"/>
    <dgm:cxn modelId="{10FFAD4E-BE0C-4025-AEFB-BF42D0A68EE6}" type="presParOf" srcId="{03518DCB-FD22-4D0E-8557-3E4F612DA4C0}" destId="{B95BF06A-A0B6-4D40-9E9C-571369397A8A}" srcOrd="0" destOrd="0" presId="urn:microsoft.com/office/officeart/2005/8/layout/orgChart1"/>
    <dgm:cxn modelId="{98C68763-4CEF-4F73-A8DF-F107927FF4DF}" type="presParOf" srcId="{B95BF06A-A0B6-4D40-9E9C-571369397A8A}" destId="{9B5CB293-F1FB-403A-B30F-2844778F1392}" srcOrd="0" destOrd="0" presId="urn:microsoft.com/office/officeart/2005/8/layout/orgChart1"/>
    <dgm:cxn modelId="{F26E04E6-2EAC-4365-B34D-EAB8A7CBD8DE}" type="presParOf" srcId="{9B5CB293-F1FB-403A-B30F-2844778F1392}" destId="{A0B850F4-7436-47E6-97A9-3CFC10F78CA2}" srcOrd="0" destOrd="0" presId="urn:microsoft.com/office/officeart/2005/8/layout/orgChart1"/>
    <dgm:cxn modelId="{18C3CCF3-CA03-42E3-813F-D2D37E67C71A}" type="presParOf" srcId="{9B5CB293-F1FB-403A-B30F-2844778F1392}" destId="{48EB7D85-B992-49DC-8C55-77049808C554}" srcOrd="1" destOrd="0" presId="urn:microsoft.com/office/officeart/2005/8/layout/orgChart1"/>
    <dgm:cxn modelId="{3FC1F351-61B7-4F52-B0C6-4EA74A2649FF}" type="presParOf" srcId="{B95BF06A-A0B6-4D40-9E9C-571369397A8A}" destId="{0CFC65B5-AFF3-4173-837C-82DFDEE7E90F}" srcOrd="1" destOrd="0" presId="urn:microsoft.com/office/officeart/2005/8/layout/orgChart1"/>
    <dgm:cxn modelId="{59041CA3-3AE0-4D1A-B49F-062CB1756F87}" type="presParOf" srcId="{0CFC65B5-AFF3-4173-837C-82DFDEE7E90F}" destId="{E8678AFC-BEB9-4DC8-977D-E7CEC536BFBB}" srcOrd="0" destOrd="0" presId="urn:microsoft.com/office/officeart/2005/8/layout/orgChart1"/>
    <dgm:cxn modelId="{D0CD750F-3631-4713-BE74-A8CB71EF87B6}" type="presParOf" srcId="{0CFC65B5-AFF3-4173-837C-82DFDEE7E90F}" destId="{6DCF83A3-A1DB-4F04-9B73-C349A4D58C33}" srcOrd="1" destOrd="0" presId="urn:microsoft.com/office/officeart/2005/8/layout/orgChart1"/>
    <dgm:cxn modelId="{F5CD9095-05A7-48EA-96DE-99579C9183FE}" type="presParOf" srcId="{6DCF83A3-A1DB-4F04-9B73-C349A4D58C33}" destId="{27056021-0911-4D37-9A7D-78F0F9AA81E0}" srcOrd="0" destOrd="0" presId="urn:microsoft.com/office/officeart/2005/8/layout/orgChart1"/>
    <dgm:cxn modelId="{CFCE0B16-560A-4425-9C11-4B31BEF94139}" type="presParOf" srcId="{27056021-0911-4D37-9A7D-78F0F9AA81E0}" destId="{97E01250-4EC8-4525-89CB-3BA806D8F44F}" srcOrd="0" destOrd="0" presId="urn:microsoft.com/office/officeart/2005/8/layout/orgChart1"/>
    <dgm:cxn modelId="{4D16E1E4-D041-46BC-830B-BD628C367B68}" type="presParOf" srcId="{27056021-0911-4D37-9A7D-78F0F9AA81E0}" destId="{B877912D-A1A8-410B-8437-141A69916438}" srcOrd="1" destOrd="0" presId="urn:microsoft.com/office/officeart/2005/8/layout/orgChart1"/>
    <dgm:cxn modelId="{98A2BDCE-83CE-4171-A97A-7358B4FEEF71}" type="presParOf" srcId="{6DCF83A3-A1DB-4F04-9B73-C349A4D58C33}" destId="{70D84CE4-AF1C-46D2-8486-A93F9CF9FE0B}" srcOrd="1" destOrd="0" presId="urn:microsoft.com/office/officeart/2005/8/layout/orgChart1"/>
    <dgm:cxn modelId="{F500C5D2-76FD-4B57-A579-A32BBA31C996}" type="presParOf" srcId="{6DCF83A3-A1DB-4F04-9B73-C349A4D58C33}" destId="{E5B7B580-5816-42C3-BF4C-A3DA956AE727}" srcOrd="2" destOrd="0" presId="urn:microsoft.com/office/officeart/2005/8/layout/orgChart1"/>
    <dgm:cxn modelId="{F92AB182-2B37-4752-84FC-E529C16833C6}" type="presParOf" srcId="{0CFC65B5-AFF3-4173-837C-82DFDEE7E90F}" destId="{881C07F5-3816-4EF5-A5FD-05A7D0E388A3}" srcOrd="2" destOrd="0" presId="urn:microsoft.com/office/officeart/2005/8/layout/orgChart1"/>
    <dgm:cxn modelId="{BC452F02-AB05-409C-A55E-8AD66466FED5}" type="presParOf" srcId="{0CFC65B5-AFF3-4173-837C-82DFDEE7E90F}" destId="{FE992FE3-4405-4CA0-B2A6-F910652A9B70}" srcOrd="3" destOrd="0" presId="urn:microsoft.com/office/officeart/2005/8/layout/orgChart1"/>
    <dgm:cxn modelId="{3358C3E4-CB60-40AF-80AB-4B89D9345DE1}" type="presParOf" srcId="{FE992FE3-4405-4CA0-B2A6-F910652A9B70}" destId="{5F837B3F-7157-47D1-8C38-FDB5295E3C7D}" srcOrd="0" destOrd="0" presId="urn:microsoft.com/office/officeart/2005/8/layout/orgChart1"/>
    <dgm:cxn modelId="{6A3BA5D6-5D2B-4F53-AFE5-F2C78C996811}" type="presParOf" srcId="{5F837B3F-7157-47D1-8C38-FDB5295E3C7D}" destId="{7CFB60A3-36EA-48C9-8EB6-A46243BD931A}" srcOrd="0" destOrd="0" presId="urn:microsoft.com/office/officeart/2005/8/layout/orgChart1"/>
    <dgm:cxn modelId="{5969994B-6636-40D7-828F-FAE056A4FCC0}" type="presParOf" srcId="{5F837B3F-7157-47D1-8C38-FDB5295E3C7D}" destId="{00ED8930-6D7D-41F7-A896-44B3726E58FF}" srcOrd="1" destOrd="0" presId="urn:microsoft.com/office/officeart/2005/8/layout/orgChart1"/>
    <dgm:cxn modelId="{C925FB80-6B6B-472C-BBCB-5C0FC964BC7F}" type="presParOf" srcId="{FE992FE3-4405-4CA0-B2A6-F910652A9B70}" destId="{4A2AEC74-A360-4667-B7A4-AAEFF7F40E07}" srcOrd="1" destOrd="0" presId="urn:microsoft.com/office/officeart/2005/8/layout/orgChart1"/>
    <dgm:cxn modelId="{1FEE9C76-DA5F-4D08-A9B4-F04739F8EE4C}" type="presParOf" srcId="{FE992FE3-4405-4CA0-B2A6-F910652A9B70}" destId="{7B369400-5F2C-4108-8DAE-FA74587106AB}" srcOrd="2" destOrd="0" presId="urn:microsoft.com/office/officeart/2005/8/layout/orgChart1"/>
    <dgm:cxn modelId="{4ECCCB8D-EC1F-4FA2-8228-233AF34257BB}" type="presParOf" srcId="{0CFC65B5-AFF3-4173-837C-82DFDEE7E90F}" destId="{F4ED9320-42E0-4FE5-AB52-AC668E8CC57D}" srcOrd="4" destOrd="0" presId="urn:microsoft.com/office/officeart/2005/8/layout/orgChart1"/>
    <dgm:cxn modelId="{5789284A-58F2-4137-B0CD-44E3C3818CAF}" type="presParOf" srcId="{0CFC65B5-AFF3-4173-837C-82DFDEE7E90F}" destId="{67F2305E-DFAA-405C-9913-127E84CFF36D}" srcOrd="5" destOrd="0" presId="urn:microsoft.com/office/officeart/2005/8/layout/orgChart1"/>
    <dgm:cxn modelId="{8154B586-78A0-42E1-87BA-D147BD3A25FC}" type="presParOf" srcId="{67F2305E-DFAA-405C-9913-127E84CFF36D}" destId="{7D3080E5-775A-40DE-BE7A-292B660A89A5}" srcOrd="0" destOrd="0" presId="urn:microsoft.com/office/officeart/2005/8/layout/orgChart1"/>
    <dgm:cxn modelId="{CBEFCD48-B47F-491D-BFD9-54F8CF6C6EF9}" type="presParOf" srcId="{7D3080E5-775A-40DE-BE7A-292B660A89A5}" destId="{D04168A4-D3D1-405B-8B1A-6594BF5DC2E5}" srcOrd="0" destOrd="0" presId="urn:microsoft.com/office/officeart/2005/8/layout/orgChart1"/>
    <dgm:cxn modelId="{63B3F665-6349-4093-82D2-65DFF6275459}" type="presParOf" srcId="{7D3080E5-775A-40DE-BE7A-292B660A89A5}" destId="{D9A98668-B472-411A-8EED-EB9772F31687}" srcOrd="1" destOrd="0" presId="urn:microsoft.com/office/officeart/2005/8/layout/orgChart1"/>
    <dgm:cxn modelId="{58637A83-1FF0-437B-BACB-95027560AC07}" type="presParOf" srcId="{67F2305E-DFAA-405C-9913-127E84CFF36D}" destId="{D440B812-3FE1-44AA-8484-2010C6999CC0}" srcOrd="1" destOrd="0" presId="urn:microsoft.com/office/officeart/2005/8/layout/orgChart1"/>
    <dgm:cxn modelId="{2B614CC3-CE7F-4975-9CDB-C114F8622FB1}" type="presParOf" srcId="{67F2305E-DFAA-405C-9913-127E84CFF36D}" destId="{93A6FCB4-A909-4DD1-8500-C044215E568E}" srcOrd="2" destOrd="0" presId="urn:microsoft.com/office/officeart/2005/8/layout/orgChart1"/>
    <dgm:cxn modelId="{511C735E-82F2-41A1-AF90-FC70D37DB7A2}" type="presParOf" srcId="{B95BF06A-A0B6-4D40-9E9C-571369397A8A}" destId="{A4FCE186-35F5-47B2-8C0A-BB83FCDE91A6}" srcOrd="2" destOrd="0" presId="urn:microsoft.com/office/officeart/2005/8/layout/orgChart1"/>
    <dgm:cxn modelId="{43B5691E-AC68-40D5-83CB-131565198C50}" type="presParOf" srcId="{A4FCE186-35F5-47B2-8C0A-BB83FCDE91A6}" destId="{F00CBCF0-BC0A-45E9-AA60-49EC0C79D9A9}" srcOrd="0" destOrd="0" presId="urn:microsoft.com/office/officeart/2005/8/layout/orgChart1"/>
    <dgm:cxn modelId="{8F531F29-3372-4384-AA78-4271EC43C4E1}" type="presParOf" srcId="{A4FCE186-35F5-47B2-8C0A-BB83FCDE91A6}" destId="{74BF2ACB-50E9-4737-9AF8-7AC548432CC7}" srcOrd="1" destOrd="0" presId="urn:microsoft.com/office/officeart/2005/8/layout/orgChart1"/>
    <dgm:cxn modelId="{7DFEAA88-6E00-49C4-BE04-03BFA873D57E}" type="presParOf" srcId="{74BF2ACB-50E9-4737-9AF8-7AC548432CC7}" destId="{66C17832-EDE8-4108-8C7B-21754C8C8BA4}" srcOrd="0" destOrd="0" presId="urn:microsoft.com/office/officeart/2005/8/layout/orgChart1"/>
    <dgm:cxn modelId="{93A29577-C16A-4447-8956-D8EC9F1E2D5B}" type="presParOf" srcId="{66C17832-EDE8-4108-8C7B-21754C8C8BA4}" destId="{CEFE84A2-2614-4F90-8F31-13F1F3C0465E}" srcOrd="0" destOrd="0" presId="urn:microsoft.com/office/officeart/2005/8/layout/orgChart1"/>
    <dgm:cxn modelId="{DAEDA4F7-39E8-40E9-A6A8-D0184F84B943}" type="presParOf" srcId="{66C17832-EDE8-4108-8C7B-21754C8C8BA4}" destId="{B380D459-AD8F-473C-A73E-5E38A2A84CEE}" srcOrd="1" destOrd="0" presId="urn:microsoft.com/office/officeart/2005/8/layout/orgChart1"/>
    <dgm:cxn modelId="{F523F9BD-78AD-4BAF-A133-9A38DEE6DCF5}" type="presParOf" srcId="{74BF2ACB-50E9-4737-9AF8-7AC548432CC7}" destId="{06C6B0F0-CEF9-4F3C-8563-712BB9B8779B}" srcOrd="1" destOrd="0" presId="urn:microsoft.com/office/officeart/2005/8/layout/orgChart1"/>
    <dgm:cxn modelId="{EDC7110B-0632-41E9-A1CC-DBF969E2DB0B}" type="presParOf" srcId="{74BF2ACB-50E9-4737-9AF8-7AC548432CC7}" destId="{612B58A1-4AC4-4FE6-A77F-6B45AC28A4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C6654-93D8-41C2-860C-EE7B64175D0E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949149-47EC-4588-9DC7-43ECA2C89741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Текущий поурочный контроль</a:t>
          </a:r>
        </a:p>
      </dgm:t>
    </dgm:pt>
    <dgm:pt modelId="{163405DA-D341-4048-9FA5-C3EB6A868DFE}" type="parTrans" cxnId="{6F55D5AB-EE7C-44E8-907A-B051113007A1}">
      <dgm:prSet/>
      <dgm:spPr/>
      <dgm:t>
        <a:bodyPr/>
        <a:lstStyle/>
        <a:p>
          <a:endParaRPr lang="ru-RU"/>
        </a:p>
      </dgm:t>
    </dgm:pt>
    <dgm:pt modelId="{5AE07E0E-E9C2-4E7C-8E11-08B01C636C17}" type="sibTrans" cxnId="{6F55D5AB-EE7C-44E8-907A-B051113007A1}">
      <dgm:prSet/>
      <dgm:spPr/>
      <dgm:t>
        <a:bodyPr/>
        <a:lstStyle/>
        <a:p>
          <a:endParaRPr lang="ru-RU"/>
        </a:p>
      </dgm:t>
    </dgm:pt>
    <dgm:pt modelId="{99A8CA6E-297C-4FB9-8416-4CABE19F5B01}">
      <dgm:prSet phldrT="[Текст]" custT="1"/>
      <dgm:spPr/>
      <dgm:t>
        <a:bodyPr/>
        <a:lstStyle/>
        <a:p>
          <a:r>
            <a:rPr lang="ru-RU" sz="2000" dirty="0"/>
            <a:t>Приоритет самооценки</a:t>
          </a:r>
        </a:p>
        <a:p>
          <a:r>
            <a:rPr lang="ru-RU" sz="2000" dirty="0"/>
            <a:t>Возможность </a:t>
          </a:r>
          <a:r>
            <a:rPr lang="ru-RU" sz="2000" dirty="0" err="1"/>
            <a:t>безотметочной</a:t>
          </a:r>
          <a:r>
            <a:rPr lang="ru-RU" sz="2000" dirty="0"/>
            <a:t> оценки</a:t>
          </a:r>
        </a:p>
        <a:p>
          <a:r>
            <a:rPr lang="ru-RU" sz="2000" dirty="0"/>
            <a:t>Индивидуальный подход</a:t>
          </a:r>
        </a:p>
        <a:p>
          <a:endParaRPr lang="ru-RU" sz="2000" dirty="0"/>
        </a:p>
        <a:p>
          <a:r>
            <a:rPr lang="ru-RU" sz="2000" i="1" dirty="0">
              <a:solidFill>
                <a:schemeClr val="tx1"/>
              </a:solidFill>
            </a:rPr>
            <a:t>Ответственность – на педагоге</a:t>
          </a:r>
          <a:endParaRPr lang="ru-RU" sz="2000" dirty="0"/>
        </a:p>
        <a:p>
          <a:endParaRPr lang="ru-RU" sz="2200" dirty="0"/>
        </a:p>
      </dgm:t>
    </dgm:pt>
    <dgm:pt modelId="{872ED7C7-2682-432C-A674-CE1C4E85D032}" type="parTrans" cxnId="{F92BDDDE-585C-4F8A-92E8-54728A568765}">
      <dgm:prSet/>
      <dgm:spPr/>
      <dgm:t>
        <a:bodyPr/>
        <a:lstStyle/>
        <a:p>
          <a:endParaRPr lang="ru-RU"/>
        </a:p>
      </dgm:t>
    </dgm:pt>
    <dgm:pt modelId="{A8650B08-96BC-49D6-BA19-A0BCE50EE749}" type="sibTrans" cxnId="{F92BDDDE-585C-4F8A-92E8-54728A568765}">
      <dgm:prSet/>
      <dgm:spPr/>
      <dgm:t>
        <a:bodyPr/>
        <a:lstStyle/>
        <a:p>
          <a:endParaRPr lang="ru-RU"/>
        </a:p>
      </dgm:t>
    </dgm:pt>
    <dgm:pt modelId="{8E8B0A5D-4CD5-4574-AFF9-08DD1065DDF7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Текущий диагностический контроль</a:t>
          </a:r>
        </a:p>
      </dgm:t>
    </dgm:pt>
    <dgm:pt modelId="{82F11982-A932-41BD-925A-12D279C75F46}" type="parTrans" cxnId="{CAEE7B9E-E02F-4E18-BC9E-369D502AE919}">
      <dgm:prSet/>
      <dgm:spPr/>
      <dgm:t>
        <a:bodyPr/>
        <a:lstStyle/>
        <a:p>
          <a:endParaRPr lang="ru-RU"/>
        </a:p>
      </dgm:t>
    </dgm:pt>
    <dgm:pt modelId="{86C8EDD8-AD59-4992-8ED7-A469B37B5E61}" type="sibTrans" cxnId="{CAEE7B9E-E02F-4E18-BC9E-369D502AE919}">
      <dgm:prSet/>
      <dgm:spPr/>
      <dgm:t>
        <a:bodyPr/>
        <a:lstStyle/>
        <a:p>
          <a:endParaRPr lang="ru-RU"/>
        </a:p>
      </dgm:t>
    </dgm:pt>
    <dgm:pt modelId="{2355F0DE-ED26-49C7-A81F-AAEBA76B7EF0}">
      <dgm:prSet phldrT="[Текст]" custT="1"/>
      <dgm:spPr/>
      <dgm:t>
        <a:bodyPr/>
        <a:lstStyle/>
        <a:p>
          <a:r>
            <a:rPr lang="ru-RU" sz="2000" dirty="0"/>
            <a:t>Контроль продвижения по рабочей программе предмета и (или) курса внеурочной деятельности</a:t>
          </a:r>
        </a:p>
        <a:p>
          <a:endParaRPr lang="ru-RU" sz="2000" dirty="0"/>
        </a:p>
        <a:p>
          <a:r>
            <a:rPr lang="ru-RU" sz="2000" i="1" dirty="0">
              <a:solidFill>
                <a:schemeClr val="tx1"/>
              </a:solidFill>
            </a:rPr>
            <a:t>Ответственность – на педагоге</a:t>
          </a:r>
        </a:p>
      </dgm:t>
    </dgm:pt>
    <dgm:pt modelId="{2925C6D5-3F52-491C-B043-CB31B7AF30CD}" type="parTrans" cxnId="{2872890C-7426-44E1-80F7-7FE761688C9D}">
      <dgm:prSet/>
      <dgm:spPr/>
      <dgm:t>
        <a:bodyPr/>
        <a:lstStyle/>
        <a:p>
          <a:endParaRPr lang="ru-RU"/>
        </a:p>
      </dgm:t>
    </dgm:pt>
    <dgm:pt modelId="{A0F2B6F5-A935-4568-85D5-F1113BF0B3C8}" type="sibTrans" cxnId="{2872890C-7426-44E1-80F7-7FE761688C9D}">
      <dgm:prSet/>
      <dgm:spPr/>
      <dgm:t>
        <a:bodyPr/>
        <a:lstStyle/>
        <a:p>
          <a:endParaRPr lang="ru-RU"/>
        </a:p>
      </dgm:t>
    </dgm:pt>
    <dgm:pt modelId="{2BF59C92-AFC2-4339-A828-B8EBC06C65EC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Промежуточная  аттестация</a:t>
          </a:r>
        </a:p>
      </dgm:t>
    </dgm:pt>
    <dgm:pt modelId="{55C98671-8F56-4D8D-B044-B383D9AAA746}" type="parTrans" cxnId="{BE9EF2C7-A51B-47DA-9F28-705CB91D96AB}">
      <dgm:prSet/>
      <dgm:spPr/>
      <dgm:t>
        <a:bodyPr/>
        <a:lstStyle/>
        <a:p>
          <a:endParaRPr lang="ru-RU"/>
        </a:p>
      </dgm:t>
    </dgm:pt>
    <dgm:pt modelId="{FC51EC65-5097-4363-A996-86A9ABEB6185}" type="sibTrans" cxnId="{BE9EF2C7-A51B-47DA-9F28-705CB91D96AB}">
      <dgm:prSet/>
      <dgm:spPr/>
      <dgm:t>
        <a:bodyPr/>
        <a:lstStyle/>
        <a:p>
          <a:endParaRPr lang="ru-RU"/>
        </a:p>
      </dgm:t>
    </dgm:pt>
    <dgm:pt modelId="{3FEEAF59-8791-4F84-8465-CFE662EBB900}">
      <dgm:prSet phldrT="[Текст]" custT="1"/>
      <dgm:spPr/>
      <dgm:t>
        <a:bodyPr/>
        <a:lstStyle/>
        <a:p>
          <a:r>
            <a:rPr lang="ru-RU" sz="2000" dirty="0"/>
            <a:t>Контроль освоения ООП</a:t>
          </a:r>
        </a:p>
        <a:p>
          <a:endParaRPr lang="ru-RU" sz="2000" dirty="0"/>
        </a:p>
        <a:p>
          <a:endParaRPr lang="ru-RU" sz="2000" dirty="0"/>
        </a:p>
        <a:p>
          <a:endParaRPr lang="ru-RU" sz="2000" dirty="0"/>
        </a:p>
        <a:p>
          <a:endParaRPr lang="ru-RU" sz="2000" dirty="0"/>
        </a:p>
        <a:p>
          <a:r>
            <a:rPr lang="ru-RU" sz="2000" i="1" dirty="0">
              <a:solidFill>
                <a:schemeClr val="tx1"/>
              </a:solidFill>
            </a:rPr>
            <a:t>Ответственность – на администраторе</a:t>
          </a:r>
        </a:p>
        <a:p>
          <a:endParaRPr lang="ru-RU" sz="1800" dirty="0"/>
        </a:p>
      </dgm:t>
    </dgm:pt>
    <dgm:pt modelId="{78509304-BECD-4644-A131-05ACA082C71F}" type="parTrans" cxnId="{FEEBC457-F918-4BE0-A688-B947921B0C75}">
      <dgm:prSet/>
      <dgm:spPr/>
      <dgm:t>
        <a:bodyPr/>
        <a:lstStyle/>
        <a:p>
          <a:endParaRPr lang="ru-RU"/>
        </a:p>
      </dgm:t>
    </dgm:pt>
    <dgm:pt modelId="{E35794AD-9A8B-49E8-B83C-660FDAAABB27}" type="sibTrans" cxnId="{FEEBC457-F918-4BE0-A688-B947921B0C75}">
      <dgm:prSet/>
      <dgm:spPr/>
      <dgm:t>
        <a:bodyPr/>
        <a:lstStyle/>
        <a:p>
          <a:endParaRPr lang="ru-RU"/>
        </a:p>
      </dgm:t>
    </dgm:pt>
    <dgm:pt modelId="{246EFF31-6E4D-45B4-89AA-C29D25D33CB4}" type="pres">
      <dgm:prSet presAssocID="{031C6654-93D8-41C2-860C-EE7B64175D0E}" presName="Name0" presStyleCnt="0">
        <dgm:presLayoutVars>
          <dgm:dir/>
          <dgm:animLvl val="lvl"/>
          <dgm:resizeHandles val="exact"/>
        </dgm:presLayoutVars>
      </dgm:prSet>
      <dgm:spPr/>
    </dgm:pt>
    <dgm:pt modelId="{901D2EB3-7697-4ABE-B32B-87BE86A17017}" type="pres">
      <dgm:prSet presAssocID="{08949149-47EC-4588-9DC7-43ECA2C89741}" presName="compositeNode" presStyleCnt="0">
        <dgm:presLayoutVars>
          <dgm:bulletEnabled val="1"/>
        </dgm:presLayoutVars>
      </dgm:prSet>
      <dgm:spPr/>
    </dgm:pt>
    <dgm:pt modelId="{5A0C05C5-D838-4525-ACEC-22D9B912EA1A}" type="pres">
      <dgm:prSet presAssocID="{08949149-47EC-4588-9DC7-43ECA2C89741}" presName="bgRect" presStyleLbl="node1" presStyleIdx="0" presStyleCnt="3" custLinFactNeighborX="-14" custLinFactNeighborY="-298"/>
      <dgm:spPr/>
    </dgm:pt>
    <dgm:pt modelId="{DFBCB218-B9BE-4BA0-B1D3-4A65799B1386}" type="pres">
      <dgm:prSet presAssocID="{08949149-47EC-4588-9DC7-43ECA2C89741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865569AB-FC81-4A09-ABD1-675E06DE2A77}" type="pres">
      <dgm:prSet presAssocID="{08949149-47EC-4588-9DC7-43ECA2C89741}" presName="childNode" presStyleLbl="node1" presStyleIdx="0" presStyleCnt="3">
        <dgm:presLayoutVars>
          <dgm:bulletEnabled val="1"/>
        </dgm:presLayoutVars>
      </dgm:prSet>
      <dgm:spPr/>
    </dgm:pt>
    <dgm:pt modelId="{D760EB90-907F-47ED-ACBD-D3CAC5F9E79C}" type="pres">
      <dgm:prSet presAssocID="{5AE07E0E-E9C2-4E7C-8E11-08B01C636C17}" presName="hSp" presStyleCnt="0"/>
      <dgm:spPr/>
    </dgm:pt>
    <dgm:pt modelId="{F5F20A2A-0091-4C73-9503-70566194C5A2}" type="pres">
      <dgm:prSet presAssocID="{5AE07E0E-E9C2-4E7C-8E11-08B01C636C17}" presName="vProcSp" presStyleCnt="0"/>
      <dgm:spPr/>
    </dgm:pt>
    <dgm:pt modelId="{3A9AAF32-C35B-488C-B15B-0CFF412D08DA}" type="pres">
      <dgm:prSet presAssocID="{5AE07E0E-E9C2-4E7C-8E11-08B01C636C17}" presName="vSp1" presStyleCnt="0"/>
      <dgm:spPr/>
    </dgm:pt>
    <dgm:pt modelId="{8F1392BE-C821-4FE5-925B-BC868240EA6F}" type="pres">
      <dgm:prSet presAssocID="{5AE07E0E-E9C2-4E7C-8E11-08B01C636C17}" presName="simulatedConn" presStyleLbl="solidFgAcc1" presStyleIdx="0" presStyleCnt="2"/>
      <dgm:spPr/>
    </dgm:pt>
    <dgm:pt modelId="{51191E6E-F02B-4B30-910E-013F90659C15}" type="pres">
      <dgm:prSet presAssocID="{5AE07E0E-E9C2-4E7C-8E11-08B01C636C17}" presName="vSp2" presStyleCnt="0"/>
      <dgm:spPr/>
    </dgm:pt>
    <dgm:pt modelId="{BF8A3142-6C56-4AD2-B6ED-51B807ACA88A}" type="pres">
      <dgm:prSet presAssocID="{5AE07E0E-E9C2-4E7C-8E11-08B01C636C17}" presName="sibTrans" presStyleCnt="0"/>
      <dgm:spPr/>
    </dgm:pt>
    <dgm:pt modelId="{2309D8C2-0420-4CFB-A96E-0E0A6DC60312}" type="pres">
      <dgm:prSet presAssocID="{8E8B0A5D-4CD5-4574-AFF9-08DD1065DDF7}" presName="compositeNode" presStyleCnt="0">
        <dgm:presLayoutVars>
          <dgm:bulletEnabled val="1"/>
        </dgm:presLayoutVars>
      </dgm:prSet>
      <dgm:spPr/>
    </dgm:pt>
    <dgm:pt modelId="{F8D833EE-147C-4959-93D5-987B8E04E7B5}" type="pres">
      <dgm:prSet presAssocID="{8E8B0A5D-4CD5-4574-AFF9-08DD1065DDF7}" presName="bgRect" presStyleLbl="node1" presStyleIdx="1" presStyleCnt="3"/>
      <dgm:spPr/>
    </dgm:pt>
    <dgm:pt modelId="{724986A2-F7E5-48CA-A2A3-4F3F109DC6CA}" type="pres">
      <dgm:prSet presAssocID="{8E8B0A5D-4CD5-4574-AFF9-08DD1065DDF7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85D193A9-6097-4BC6-8120-237627DC88B8}" type="pres">
      <dgm:prSet presAssocID="{8E8B0A5D-4CD5-4574-AFF9-08DD1065DDF7}" presName="childNode" presStyleLbl="node1" presStyleIdx="1" presStyleCnt="3">
        <dgm:presLayoutVars>
          <dgm:bulletEnabled val="1"/>
        </dgm:presLayoutVars>
      </dgm:prSet>
      <dgm:spPr/>
    </dgm:pt>
    <dgm:pt modelId="{A4589067-5AC5-47A5-B8C3-3CE88A211814}" type="pres">
      <dgm:prSet presAssocID="{86C8EDD8-AD59-4992-8ED7-A469B37B5E61}" presName="hSp" presStyleCnt="0"/>
      <dgm:spPr/>
    </dgm:pt>
    <dgm:pt modelId="{2DA4F3AE-60F5-4C57-9527-AC658FDCE00C}" type="pres">
      <dgm:prSet presAssocID="{86C8EDD8-AD59-4992-8ED7-A469B37B5E61}" presName="vProcSp" presStyleCnt="0"/>
      <dgm:spPr/>
    </dgm:pt>
    <dgm:pt modelId="{95E287E3-8C5F-40A8-996A-2CC9AC5DCA56}" type="pres">
      <dgm:prSet presAssocID="{86C8EDD8-AD59-4992-8ED7-A469B37B5E61}" presName="vSp1" presStyleCnt="0"/>
      <dgm:spPr/>
    </dgm:pt>
    <dgm:pt modelId="{43BFCB45-C4ED-4A30-9274-D372D056AFAA}" type="pres">
      <dgm:prSet presAssocID="{86C8EDD8-AD59-4992-8ED7-A469B37B5E61}" presName="simulatedConn" presStyleLbl="solidFgAcc1" presStyleIdx="1" presStyleCnt="2"/>
      <dgm:spPr/>
    </dgm:pt>
    <dgm:pt modelId="{336DF674-B294-4B49-B59E-E099FEFD24E9}" type="pres">
      <dgm:prSet presAssocID="{86C8EDD8-AD59-4992-8ED7-A469B37B5E61}" presName="vSp2" presStyleCnt="0"/>
      <dgm:spPr/>
    </dgm:pt>
    <dgm:pt modelId="{16CCC144-EE6B-4898-8442-352CD54D3C7A}" type="pres">
      <dgm:prSet presAssocID="{86C8EDD8-AD59-4992-8ED7-A469B37B5E61}" presName="sibTrans" presStyleCnt="0"/>
      <dgm:spPr/>
    </dgm:pt>
    <dgm:pt modelId="{CD4F7D57-EB69-487D-897E-E9F74DA17C4B}" type="pres">
      <dgm:prSet presAssocID="{2BF59C92-AFC2-4339-A828-B8EBC06C65EC}" presName="compositeNode" presStyleCnt="0">
        <dgm:presLayoutVars>
          <dgm:bulletEnabled val="1"/>
        </dgm:presLayoutVars>
      </dgm:prSet>
      <dgm:spPr/>
    </dgm:pt>
    <dgm:pt modelId="{BFAB33F2-B826-4179-A823-ECE058A13068}" type="pres">
      <dgm:prSet presAssocID="{2BF59C92-AFC2-4339-A828-B8EBC06C65EC}" presName="bgRect" presStyleLbl="node1" presStyleIdx="2" presStyleCnt="3" custLinFactNeighborX="33" custLinFactNeighborY="183"/>
      <dgm:spPr/>
    </dgm:pt>
    <dgm:pt modelId="{2143D19B-CA9D-433E-8EFF-9ED5073B13FE}" type="pres">
      <dgm:prSet presAssocID="{2BF59C92-AFC2-4339-A828-B8EBC06C65EC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B8DB9A9E-5495-4267-B974-198EA7ED6E46}" type="pres">
      <dgm:prSet presAssocID="{2BF59C92-AFC2-4339-A828-B8EBC06C65EC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2872890C-7426-44E1-80F7-7FE761688C9D}" srcId="{8E8B0A5D-4CD5-4574-AFF9-08DD1065DDF7}" destId="{2355F0DE-ED26-49C7-A81F-AAEBA76B7EF0}" srcOrd="0" destOrd="0" parTransId="{2925C6D5-3F52-491C-B043-CB31B7AF30CD}" sibTransId="{A0F2B6F5-A935-4568-85D5-F1113BF0B3C8}"/>
    <dgm:cxn modelId="{32DA605F-BEF8-4BCD-85FF-D0586B33FEC8}" type="presOf" srcId="{031C6654-93D8-41C2-860C-EE7B64175D0E}" destId="{246EFF31-6E4D-45B4-89AA-C29D25D33CB4}" srcOrd="0" destOrd="0" presId="urn:microsoft.com/office/officeart/2005/8/layout/hProcess7"/>
    <dgm:cxn modelId="{CE0C266E-1E19-4E45-BF3A-210B6F10C1F6}" type="presOf" srcId="{2355F0DE-ED26-49C7-A81F-AAEBA76B7EF0}" destId="{85D193A9-6097-4BC6-8120-237627DC88B8}" srcOrd="0" destOrd="0" presId="urn:microsoft.com/office/officeart/2005/8/layout/hProcess7"/>
    <dgm:cxn modelId="{FEEBC457-F918-4BE0-A688-B947921B0C75}" srcId="{2BF59C92-AFC2-4339-A828-B8EBC06C65EC}" destId="{3FEEAF59-8791-4F84-8465-CFE662EBB900}" srcOrd="0" destOrd="0" parTransId="{78509304-BECD-4644-A131-05ACA082C71F}" sibTransId="{E35794AD-9A8B-49E8-B83C-660FDAAABB27}"/>
    <dgm:cxn modelId="{8E3F9959-F7BB-4256-AC32-E4BB5187AF88}" type="presOf" srcId="{08949149-47EC-4588-9DC7-43ECA2C89741}" destId="{5A0C05C5-D838-4525-ACEC-22D9B912EA1A}" srcOrd="0" destOrd="0" presId="urn:microsoft.com/office/officeart/2005/8/layout/hProcess7"/>
    <dgm:cxn modelId="{BC8D8A8C-FAF8-4E12-B7C2-6AF003BF0251}" type="presOf" srcId="{2BF59C92-AFC2-4339-A828-B8EBC06C65EC}" destId="{2143D19B-CA9D-433E-8EFF-9ED5073B13FE}" srcOrd="1" destOrd="0" presId="urn:microsoft.com/office/officeart/2005/8/layout/hProcess7"/>
    <dgm:cxn modelId="{CAEE7B9E-E02F-4E18-BC9E-369D502AE919}" srcId="{031C6654-93D8-41C2-860C-EE7B64175D0E}" destId="{8E8B0A5D-4CD5-4574-AFF9-08DD1065DDF7}" srcOrd="1" destOrd="0" parTransId="{82F11982-A932-41BD-925A-12D279C75F46}" sibTransId="{86C8EDD8-AD59-4992-8ED7-A469B37B5E61}"/>
    <dgm:cxn modelId="{6D139AAA-99B6-4291-A440-3FA237347FF0}" type="presOf" srcId="{3FEEAF59-8791-4F84-8465-CFE662EBB900}" destId="{B8DB9A9E-5495-4267-B974-198EA7ED6E46}" srcOrd="0" destOrd="0" presId="urn:microsoft.com/office/officeart/2005/8/layout/hProcess7"/>
    <dgm:cxn modelId="{D70F15AB-280B-4C08-BC51-D67C31439F87}" type="presOf" srcId="{8E8B0A5D-4CD5-4574-AFF9-08DD1065DDF7}" destId="{F8D833EE-147C-4959-93D5-987B8E04E7B5}" srcOrd="0" destOrd="0" presId="urn:microsoft.com/office/officeart/2005/8/layout/hProcess7"/>
    <dgm:cxn modelId="{6F55D5AB-EE7C-44E8-907A-B051113007A1}" srcId="{031C6654-93D8-41C2-860C-EE7B64175D0E}" destId="{08949149-47EC-4588-9DC7-43ECA2C89741}" srcOrd="0" destOrd="0" parTransId="{163405DA-D341-4048-9FA5-C3EB6A868DFE}" sibTransId="{5AE07E0E-E9C2-4E7C-8E11-08B01C636C17}"/>
    <dgm:cxn modelId="{E125FBB8-669C-4530-8F75-E7D4F154399F}" type="presOf" srcId="{08949149-47EC-4588-9DC7-43ECA2C89741}" destId="{DFBCB218-B9BE-4BA0-B1D3-4A65799B1386}" srcOrd="1" destOrd="0" presId="urn:microsoft.com/office/officeart/2005/8/layout/hProcess7"/>
    <dgm:cxn modelId="{BE9EF2C7-A51B-47DA-9F28-705CB91D96AB}" srcId="{031C6654-93D8-41C2-860C-EE7B64175D0E}" destId="{2BF59C92-AFC2-4339-A828-B8EBC06C65EC}" srcOrd="2" destOrd="0" parTransId="{55C98671-8F56-4D8D-B044-B383D9AAA746}" sibTransId="{FC51EC65-5097-4363-A996-86A9ABEB6185}"/>
    <dgm:cxn modelId="{3EC6DEC8-2FBB-4BF2-967F-AD5FE4307C47}" type="presOf" srcId="{99A8CA6E-297C-4FB9-8416-4CABE19F5B01}" destId="{865569AB-FC81-4A09-ABD1-675E06DE2A77}" srcOrd="0" destOrd="0" presId="urn:microsoft.com/office/officeart/2005/8/layout/hProcess7"/>
    <dgm:cxn modelId="{B76CE4CE-D543-415E-B552-D7E7D182BC83}" type="presOf" srcId="{8E8B0A5D-4CD5-4574-AFF9-08DD1065DDF7}" destId="{724986A2-F7E5-48CA-A2A3-4F3F109DC6CA}" srcOrd="1" destOrd="0" presId="urn:microsoft.com/office/officeart/2005/8/layout/hProcess7"/>
    <dgm:cxn modelId="{F92BDDDE-585C-4F8A-92E8-54728A568765}" srcId="{08949149-47EC-4588-9DC7-43ECA2C89741}" destId="{99A8CA6E-297C-4FB9-8416-4CABE19F5B01}" srcOrd="0" destOrd="0" parTransId="{872ED7C7-2682-432C-A674-CE1C4E85D032}" sibTransId="{A8650B08-96BC-49D6-BA19-A0BCE50EE749}"/>
    <dgm:cxn modelId="{8325E6DE-5543-436F-A9ED-BCEB9832CAB5}" type="presOf" srcId="{2BF59C92-AFC2-4339-A828-B8EBC06C65EC}" destId="{BFAB33F2-B826-4179-A823-ECE058A13068}" srcOrd="0" destOrd="0" presId="urn:microsoft.com/office/officeart/2005/8/layout/hProcess7"/>
    <dgm:cxn modelId="{23AABFB3-6143-428E-8C08-EF79D4ED0994}" type="presParOf" srcId="{246EFF31-6E4D-45B4-89AA-C29D25D33CB4}" destId="{901D2EB3-7697-4ABE-B32B-87BE86A17017}" srcOrd="0" destOrd="0" presId="urn:microsoft.com/office/officeart/2005/8/layout/hProcess7"/>
    <dgm:cxn modelId="{2C1A855C-9885-41EB-A782-C476E7A5D074}" type="presParOf" srcId="{901D2EB3-7697-4ABE-B32B-87BE86A17017}" destId="{5A0C05C5-D838-4525-ACEC-22D9B912EA1A}" srcOrd="0" destOrd="0" presId="urn:microsoft.com/office/officeart/2005/8/layout/hProcess7"/>
    <dgm:cxn modelId="{838AEE47-9116-46E1-910D-D3986B2D2968}" type="presParOf" srcId="{901D2EB3-7697-4ABE-B32B-87BE86A17017}" destId="{DFBCB218-B9BE-4BA0-B1D3-4A65799B1386}" srcOrd="1" destOrd="0" presId="urn:microsoft.com/office/officeart/2005/8/layout/hProcess7"/>
    <dgm:cxn modelId="{8E127600-3089-4455-9A66-F4170E2406A3}" type="presParOf" srcId="{901D2EB3-7697-4ABE-B32B-87BE86A17017}" destId="{865569AB-FC81-4A09-ABD1-675E06DE2A77}" srcOrd="2" destOrd="0" presId="urn:microsoft.com/office/officeart/2005/8/layout/hProcess7"/>
    <dgm:cxn modelId="{23E78A4E-4B58-4522-9FDB-0299BD66C924}" type="presParOf" srcId="{246EFF31-6E4D-45B4-89AA-C29D25D33CB4}" destId="{D760EB90-907F-47ED-ACBD-D3CAC5F9E79C}" srcOrd="1" destOrd="0" presId="urn:microsoft.com/office/officeart/2005/8/layout/hProcess7"/>
    <dgm:cxn modelId="{C3FDA613-767A-422F-9A84-564058B67D12}" type="presParOf" srcId="{246EFF31-6E4D-45B4-89AA-C29D25D33CB4}" destId="{F5F20A2A-0091-4C73-9503-70566194C5A2}" srcOrd="2" destOrd="0" presId="urn:microsoft.com/office/officeart/2005/8/layout/hProcess7"/>
    <dgm:cxn modelId="{594A0B62-BA08-4EF6-832A-5BB42855F74B}" type="presParOf" srcId="{F5F20A2A-0091-4C73-9503-70566194C5A2}" destId="{3A9AAF32-C35B-488C-B15B-0CFF412D08DA}" srcOrd="0" destOrd="0" presId="urn:microsoft.com/office/officeart/2005/8/layout/hProcess7"/>
    <dgm:cxn modelId="{0B24E7AD-E769-489A-9648-D18ADD695330}" type="presParOf" srcId="{F5F20A2A-0091-4C73-9503-70566194C5A2}" destId="{8F1392BE-C821-4FE5-925B-BC868240EA6F}" srcOrd="1" destOrd="0" presId="urn:microsoft.com/office/officeart/2005/8/layout/hProcess7"/>
    <dgm:cxn modelId="{D69C605A-CD02-4BAF-97D6-1B03D6E15EC2}" type="presParOf" srcId="{F5F20A2A-0091-4C73-9503-70566194C5A2}" destId="{51191E6E-F02B-4B30-910E-013F90659C15}" srcOrd="2" destOrd="0" presId="urn:microsoft.com/office/officeart/2005/8/layout/hProcess7"/>
    <dgm:cxn modelId="{70483406-D3A7-4C69-B5C2-1723B664BB49}" type="presParOf" srcId="{246EFF31-6E4D-45B4-89AA-C29D25D33CB4}" destId="{BF8A3142-6C56-4AD2-B6ED-51B807ACA88A}" srcOrd="3" destOrd="0" presId="urn:microsoft.com/office/officeart/2005/8/layout/hProcess7"/>
    <dgm:cxn modelId="{4982E644-6238-4D2A-8954-AEEFB461C968}" type="presParOf" srcId="{246EFF31-6E4D-45B4-89AA-C29D25D33CB4}" destId="{2309D8C2-0420-4CFB-A96E-0E0A6DC60312}" srcOrd="4" destOrd="0" presId="urn:microsoft.com/office/officeart/2005/8/layout/hProcess7"/>
    <dgm:cxn modelId="{D998D2E8-8B10-4E21-9820-1D1A8615AEC8}" type="presParOf" srcId="{2309D8C2-0420-4CFB-A96E-0E0A6DC60312}" destId="{F8D833EE-147C-4959-93D5-987B8E04E7B5}" srcOrd="0" destOrd="0" presId="urn:microsoft.com/office/officeart/2005/8/layout/hProcess7"/>
    <dgm:cxn modelId="{91F68925-A0D0-49B7-8DE1-3D1B3E4572ED}" type="presParOf" srcId="{2309D8C2-0420-4CFB-A96E-0E0A6DC60312}" destId="{724986A2-F7E5-48CA-A2A3-4F3F109DC6CA}" srcOrd="1" destOrd="0" presId="urn:microsoft.com/office/officeart/2005/8/layout/hProcess7"/>
    <dgm:cxn modelId="{6CAF2C7E-A58F-42AC-9F8D-0376A080F28D}" type="presParOf" srcId="{2309D8C2-0420-4CFB-A96E-0E0A6DC60312}" destId="{85D193A9-6097-4BC6-8120-237627DC88B8}" srcOrd="2" destOrd="0" presId="urn:microsoft.com/office/officeart/2005/8/layout/hProcess7"/>
    <dgm:cxn modelId="{FB72060A-D72C-405B-9119-F1BC39CE0A7E}" type="presParOf" srcId="{246EFF31-6E4D-45B4-89AA-C29D25D33CB4}" destId="{A4589067-5AC5-47A5-B8C3-3CE88A211814}" srcOrd="5" destOrd="0" presId="urn:microsoft.com/office/officeart/2005/8/layout/hProcess7"/>
    <dgm:cxn modelId="{AC49C710-28A6-42E4-A89B-FC5D617CB5C3}" type="presParOf" srcId="{246EFF31-6E4D-45B4-89AA-C29D25D33CB4}" destId="{2DA4F3AE-60F5-4C57-9527-AC658FDCE00C}" srcOrd="6" destOrd="0" presId="urn:microsoft.com/office/officeart/2005/8/layout/hProcess7"/>
    <dgm:cxn modelId="{6DB5E8F4-6970-43EB-BD2D-C8573370350A}" type="presParOf" srcId="{2DA4F3AE-60F5-4C57-9527-AC658FDCE00C}" destId="{95E287E3-8C5F-40A8-996A-2CC9AC5DCA56}" srcOrd="0" destOrd="0" presId="urn:microsoft.com/office/officeart/2005/8/layout/hProcess7"/>
    <dgm:cxn modelId="{091B9E26-7683-4176-8FD5-E2E140DCF873}" type="presParOf" srcId="{2DA4F3AE-60F5-4C57-9527-AC658FDCE00C}" destId="{43BFCB45-C4ED-4A30-9274-D372D056AFAA}" srcOrd="1" destOrd="0" presId="urn:microsoft.com/office/officeart/2005/8/layout/hProcess7"/>
    <dgm:cxn modelId="{4F2930BB-17B4-4A80-9067-D707944FBDF6}" type="presParOf" srcId="{2DA4F3AE-60F5-4C57-9527-AC658FDCE00C}" destId="{336DF674-B294-4B49-B59E-E099FEFD24E9}" srcOrd="2" destOrd="0" presId="urn:microsoft.com/office/officeart/2005/8/layout/hProcess7"/>
    <dgm:cxn modelId="{0C9D106B-8CBB-46EB-A2F0-6E83D776237A}" type="presParOf" srcId="{246EFF31-6E4D-45B4-89AA-C29D25D33CB4}" destId="{16CCC144-EE6B-4898-8442-352CD54D3C7A}" srcOrd="7" destOrd="0" presId="urn:microsoft.com/office/officeart/2005/8/layout/hProcess7"/>
    <dgm:cxn modelId="{6BB4349A-2805-4EE3-9FB1-9C081ED07A45}" type="presParOf" srcId="{246EFF31-6E4D-45B4-89AA-C29D25D33CB4}" destId="{CD4F7D57-EB69-487D-897E-E9F74DA17C4B}" srcOrd="8" destOrd="0" presId="urn:microsoft.com/office/officeart/2005/8/layout/hProcess7"/>
    <dgm:cxn modelId="{1D79B2DC-E44C-401A-8CA7-29831E8F013C}" type="presParOf" srcId="{CD4F7D57-EB69-487D-897E-E9F74DA17C4B}" destId="{BFAB33F2-B826-4179-A823-ECE058A13068}" srcOrd="0" destOrd="0" presId="urn:microsoft.com/office/officeart/2005/8/layout/hProcess7"/>
    <dgm:cxn modelId="{CC0DFFF1-3863-47F7-B370-0961C0262403}" type="presParOf" srcId="{CD4F7D57-EB69-487D-897E-E9F74DA17C4B}" destId="{2143D19B-CA9D-433E-8EFF-9ED5073B13FE}" srcOrd="1" destOrd="0" presId="urn:microsoft.com/office/officeart/2005/8/layout/hProcess7"/>
    <dgm:cxn modelId="{EA4DBF85-6EA7-4741-ADA9-3EA92CE9C1F7}" type="presParOf" srcId="{CD4F7D57-EB69-487D-897E-E9F74DA17C4B}" destId="{B8DB9A9E-5495-4267-B974-198EA7ED6E4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0CC72-0BF1-4C04-A1EF-5954D51A40FE}">
      <dsp:nvSpPr>
        <dsp:cNvPr id="0" name=""/>
        <dsp:cNvSpPr/>
      </dsp:nvSpPr>
      <dsp:spPr>
        <a:xfrm>
          <a:off x="3419725" y="2363393"/>
          <a:ext cx="3906096" cy="1984412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Индивидуальное образовательное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достижение</a:t>
          </a:r>
        </a:p>
      </dsp:txBody>
      <dsp:txXfrm>
        <a:off x="3991760" y="2654003"/>
        <a:ext cx="2762026" cy="1403192"/>
      </dsp:txXfrm>
    </dsp:sp>
    <dsp:sp modelId="{C785B7D1-61A4-4DF9-862F-2FC6410F2D31}">
      <dsp:nvSpPr>
        <dsp:cNvPr id="0" name=""/>
        <dsp:cNvSpPr/>
      </dsp:nvSpPr>
      <dsp:spPr>
        <a:xfrm rot="12263148">
          <a:off x="1005693" y="2546996"/>
          <a:ext cx="2400789" cy="5655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3EA1C-17EA-463F-9F7B-C3C4C7B2107B}">
      <dsp:nvSpPr>
        <dsp:cNvPr id="0" name=""/>
        <dsp:cNvSpPr/>
      </dsp:nvSpPr>
      <dsp:spPr>
        <a:xfrm>
          <a:off x="0" y="891996"/>
          <a:ext cx="3203317" cy="1508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rgbClr val="FF0000"/>
              </a:solidFill>
            </a:rPr>
            <a:t>Действия с предметным материалом</a:t>
          </a:r>
        </a:p>
      </dsp:txBody>
      <dsp:txXfrm>
        <a:off x="44172" y="936168"/>
        <a:ext cx="3114973" cy="1419809"/>
      </dsp:txXfrm>
    </dsp:sp>
    <dsp:sp modelId="{2622C712-6F0A-4851-AA65-5D302C7D397C}">
      <dsp:nvSpPr>
        <dsp:cNvPr id="0" name=""/>
        <dsp:cNvSpPr/>
      </dsp:nvSpPr>
      <dsp:spPr>
        <a:xfrm rot="16200000">
          <a:off x="4502844" y="1238922"/>
          <a:ext cx="1509058" cy="5655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F4B43-1F46-4D1F-894E-6C51396BB841}">
      <dsp:nvSpPr>
        <dsp:cNvPr id="0" name=""/>
        <dsp:cNvSpPr/>
      </dsp:nvSpPr>
      <dsp:spPr>
        <a:xfrm>
          <a:off x="3659579" y="13552"/>
          <a:ext cx="3246092" cy="1508153"/>
        </a:xfrm>
        <a:prstGeom prst="roundRect">
          <a:avLst>
            <a:gd name="adj" fmla="val 10000"/>
          </a:avLst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solidFill>
                <a:srgbClr val="00B050"/>
              </a:solidFill>
            </a:rPr>
            <a:t>Универсальные учебные действия</a:t>
          </a:r>
        </a:p>
      </dsp:txBody>
      <dsp:txXfrm>
        <a:off x="3703751" y="57724"/>
        <a:ext cx="3157748" cy="1419809"/>
      </dsp:txXfrm>
    </dsp:sp>
    <dsp:sp modelId="{EABCACD4-E847-45AD-B202-F1B5BDA73707}">
      <dsp:nvSpPr>
        <dsp:cNvPr id="0" name=""/>
        <dsp:cNvSpPr/>
      </dsp:nvSpPr>
      <dsp:spPr>
        <a:xfrm rot="20122737">
          <a:off x="7326917" y="2559738"/>
          <a:ext cx="2412619" cy="5655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8D7A2-85D6-46DE-9BF5-A5F280717D47}">
      <dsp:nvSpPr>
        <dsp:cNvPr id="0" name=""/>
        <dsp:cNvSpPr/>
      </dsp:nvSpPr>
      <dsp:spPr>
        <a:xfrm>
          <a:off x="7458904" y="873294"/>
          <a:ext cx="3369968" cy="1508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chemeClr val="bg2"/>
              </a:solidFill>
            </a:rPr>
            <a:t>Мотивы, ценности,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chemeClr val="bg2"/>
              </a:solidFill>
            </a:rPr>
            <a:t>установки</a:t>
          </a:r>
        </a:p>
      </dsp:txBody>
      <dsp:txXfrm>
        <a:off x="7503076" y="917466"/>
        <a:ext cx="3281624" cy="1419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CBCF0-BC0A-45E9-AA60-49EC0C79D9A9}">
      <dsp:nvSpPr>
        <dsp:cNvPr id="0" name=""/>
        <dsp:cNvSpPr/>
      </dsp:nvSpPr>
      <dsp:spPr>
        <a:xfrm>
          <a:off x="4425566" y="1380754"/>
          <a:ext cx="1097791" cy="1093411"/>
        </a:xfrm>
        <a:custGeom>
          <a:avLst/>
          <a:gdLst/>
          <a:ahLst/>
          <a:cxnLst/>
          <a:rect l="0" t="0" r="0" b="0"/>
          <a:pathLst>
            <a:path>
              <a:moveTo>
                <a:pt x="1097791" y="0"/>
              </a:moveTo>
              <a:lnTo>
                <a:pt x="1097791" y="1093411"/>
              </a:lnTo>
              <a:lnTo>
                <a:pt x="0" y="109341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D9320-42E0-4FE5-AB52-AC668E8CC57D}">
      <dsp:nvSpPr>
        <dsp:cNvPr id="0" name=""/>
        <dsp:cNvSpPr/>
      </dsp:nvSpPr>
      <dsp:spPr>
        <a:xfrm>
          <a:off x="5523358" y="1380754"/>
          <a:ext cx="2290693" cy="2278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8173"/>
              </a:lnTo>
              <a:lnTo>
                <a:pt x="2290693" y="2008173"/>
              </a:lnTo>
              <a:lnTo>
                <a:pt x="2290693" y="227873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C07F5-3816-4EF5-A5FD-05A7D0E388A3}">
      <dsp:nvSpPr>
        <dsp:cNvPr id="0" name=""/>
        <dsp:cNvSpPr/>
      </dsp:nvSpPr>
      <dsp:spPr>
        <a:xfrm>
          <a:off x="4695769" y="1380754"/>
          <a:ext cx="827589" cy="2260351"/>
        </a:xfrm>
        <a:custGeom>
          <a:avLst/>
          <a:gdLst/>
          <a:ahLst/>
          <a:cxnLst/>
          <a:rect l="0" t="0" r="0" b="0"/>
          <a:pathLst>
            <a:path>
              <a:moveTo>
                <a:pt x="827589" y="0"/>
              </a:moveTo>
              <a:lnTo>
                <a:pt x="827589" y="1989788"/>
              </a:lnTo>
              <a:lnTo>
                <a:pt x="0" y="1989788"/>
              </a:lnTo>
              <a:lnTo>
                <a:pt x="0" y="22603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78AFC-BEB9-4DC8-977D-E7CEC536BFBB}">
      <dsp:nvSpPr>
        <dsp:cNvPr id="0" name=""/>
        <dsp:cNvSpPr/>
      </dsp:nvSpPr>
      <dsp:spPr>
        <a:xfrm>
          <a:off x="1578208" y="1380754"/>
          <a:ext cx="3945150" cy="2278737"/>
        </a:xfrm>
        <a:custGeom>
          <a:avLst/>
          <a:gdLst/>
          <a:ahLst/>
          <a:cxnLst/>
          <a:rect l="0" t="0" r="0" b="0"/>
          <a:pathLst>
            <a:path>
              <a:moveTo>
                <a:pt x="3945150" y="0"/>
              </a:moveTo>
              <a:lnTo>
                <a:pt x="3945150" y="2008173"/>
              </a:lnTo>
              <a:lnTo>
                <a:pt x="0" y="2008173"/>
              </a:lnTo>
              <a:lnTo>
                <a:pt x="0" y="227873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850F4-7436-47E6-97A9-3CFC10F78CA2}">
      <dsp:nvSpPr>
        <dsp:cNvPr id="0" name=""/>
        <dsp:cNvSpPr/>
      </dsp:nvSpPr>
      <dsp:spPr>
        <a:xfrm>
          <a:off x="4234961" y="92356"/>
          <a:ext cx="2576794" cy="1288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b="1" kern="1200" dirty="0">
              <a:solidFill>
                <a:srgbClr val="00B050"/>
              </a:solidFill>
            </a:rPr>
            <a:t>ВСОКО</a:t>
          </a:r>
        </a:p>
      </dsp:txBody>
      <dsp:txXfrm>
        <a:off x="4234961" y="92356"/>
        <a:ext cx="2576794" cy="1288397"/>
      </dsp:txXfrm>
    </dsp:sp>
    <dsp:sp modelId="{97E01250-4EC8-4525-89CB-3BA806D8F44F}">
      <dsp:nvSpPr>
        <dsp:cNvPr id="0" name=""/>
        <dsp:cNvSpPr/>
      </dsp:nvSpPr>
      <dsp:spPr>
        <a:xfrm>
          <a:off x="289810" y="3659491"/>
          <a:ext cx="2576794" cy="1288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>
              <a:solidFill>
                <a:schemeClr val="tx1"/>
              </a:solidFill>
            </a:rPr>
            <a:t>Условия</a:t>
          </a:r>
        </a:p>
      </dsp:txBody>
      <dsp:txXfrm>
        <a:off x="289810" y="3659491"/>
        <a:ext cx="2576794" cy="1288397"/>
      </dsp:txXfrm>
    </dsp:sp>
    <dsp:sp modelId="{7CFB60A3-36EA-48C9-8EB6-A46243BD931A}">
      <dsp:nvSpPr>
        <dsp:cNvPr id="0" name=""/>
        <dsp:cNvSpPr/>
      </dsp:nvSpPr>
      <dsp:spPr>
        <a:xfrm>
          <a:off x="3407371" y="3641105"/>
          <a:ext cx="2576794" cy="1288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b="0" kern="1200" dirty="0">
              <a:solidFill>
                <a:schemeClr val="tx1"/>
              </a:solidFill>
            </a:rPr>
            <a:t>Содержание</a:t>
          </a:r>
        </a:p>
      </dsp:txBody>
      <dsp:txXfrm>
        <a:off x="3407371" y="3641105"/>
        <a:ext cx="2576794" cy="1288397"/>
      </dsp:txXfrm>
    </dsp:sp>
    <dsp:sp modelId="{D04168A4-D3D1-405B-8B1A-6594BF5DC2E5}">
      <dsp:nvSpPr>
        <dsp:cNvPr id="0" name=""/>
        <dsp:cNvSpPr/>
      </dsp:nvSpPr>
      <dsp:spPr>
        <a:xfrm>
          <a:off x="6525654" y="3659491"/>
          <a:ext cx="2576794" cy="1288397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>
              <a:solidFill>
                <a:schemeClr val="tx1"/>
              </a:solidFill>
            </a:rPr>
            <a:t>Результаты</a:t>
          </a:r>
        </a:p>
      </dsp:txBody>
      <dsp:txXfrm>
        <a:off x="6525654" y="3659491"/>
        <a:ext cx="2576794" cy="1288397"/>
      </dsp:txXfrm>
    </dsp:sp>
    <dsp:sp modelId="{CEFE84A2-2614-4F90-8F31-13F1F3C0465E}">
      <dsp:nvSpPr>
        <dsp:cNvPr id="0" name=""/>
        <dsp:cNvSpPr/>
      </dsp:nvSpPr>
      <dsp:spPr>
        <a:xfrm>
          <a:off x="1494204" y="1829966"/>
          <a:ext cx="2931361" cy="1288397"/>
        </a:xfrm>
        <a:prstGeom prst="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Потребители</a:t>
          </a:r>
        </a:p>
      </dsp:txBody>
      <dsp:txXfrm>
        <a:off x="1494204" y="1829966"/>
        <a:ext cx="2931361" cy="12883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C05C5-D838-4525-ACEC-22D9B912EA1A}">
      <dsp:nvSpPr>
        <dsp:cNvPr id="0" name=""/>
        <dsp:cNvSpPr/>
      </dsp:nvSpPr>
      <dsp:spPr>
        <a:xfrm>
          <a:off x="302" y="34134"/>
          <a:ext cx="3275855" cy="393102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Текущий поурочный контроль</a:t>
          </a:r>
        </a:p>
      </dsp:txBody>
      <dsp:txXfrm rot="16200000">
        <a:off x="-1283832" y="1318270"/>
        <a:ext cx="3223442" cy="655171"/>
      </dsp:txXfrm>
    </dsp:sp>
    <dsp:sp modelId="{865569AB-FC81-4A09-ABD1-675E06DE2A77}">
      <dsp:nvSpPr>
        <dsp:cNvPr id="0" name=""/>
        <dsp:cNvSpPr/>
      </dsp:nvSpPr>
      <dsp:spPr>
        <a:xfrm>
          <a:off x="655473" y="34134"/>
          <a:ext cx="2440512" cy="39310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Приоритет самооценки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Возможность </a:t>
          </a:r>
          <a:r>
            <a:rPr lang="ru-RU" sz="2000" kern="1200" dirty="0" err="1"/>
            <a:t>безотметочной</a:t>
          </a:r>
          <a:r>
            <a:rPr lang="ru-RU" sz="2000" kern="1200" dirty="0"/>
            <a:t> оценки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Индивидуальный подход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>
              <a:solidFill>
                <a:schemeClr val="tx1"/>
              </a:solidFill>
            </a:rPr>
            <a:t>Ответственность – на педагоге</a:t>
          </a: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 dirty="0"/>
        </a:p>
      </dsp:txBody>
      <dsp:txXfrm>
        <a:off x="655473" y="34134"/>
        <a:ext cx="2440512" cy="3931027"/>
      </dsp:txXfrm>
    </dsp:sp>
    <dsp:sp modelId="{F8D833EE-147C-4959-93D5-987B8E04E7B5}">
      <dsp:nvSpPr>
        <dsp:cNvPr id="0" name=""/>
        <dsp:cNvSpPr/>
      </dsp:nvSpPr>
      <dsp:spPr>
        <a:xfrm>
          <a:off x="3391272" y="45848"/>
          <a:ext cx="3275855" cy="393102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Текущий диагностический контроль</a:t>
          </a:r>
        </a:p>
      </dsp:txBody>
      <dsp:txXfrm rot="16200000">
        <a:off x="2107136" y="1329984"/>
        <a:ext cx="3223442" cy="655171"/>
      </dsp:txXfrm>
    </dsp:sp>
    <dsp:sp modelId="{8F1392BE-C821-4FE5-925B-BC868240EA6F}">
      <dsp:nvSpPr>
        <dsp:cNvPr id="0" name=""/>
        <dsp:cNvSpPr/>
      </dsp:nvSpPr>
      <dsp:spPr>
        <a:xfrm rot="5400000">
          <a:off x="3118799" y="3170103"/>
          <a:ext cx="577704" cy="4913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193A9-6097-4BC6-8120-237627DC88B8}">
      <dsp:nvSpPr>
        <dsp:cNvPr id="0" name=""/>
        <dsp:cNvSpPr/>
      </dsp:nvSpPr>
      <dsp:spPr>
        <a:xfrm>
          <a:off x="4046443" y="45848"/>
          <a:ext cx="2440512" cy="39310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Контроль продвижения по рабочей программе предмета и (или) курса внеурочной деятельности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>
              <a:solidFill>
                <a:schemeClr val="tx1"/>
              </a:solidFill>
            </a:rPr>
            <a:t>Ответственность – на педагоге</a:t>
          </a:r>
        </a:p>
      </dsp:txBody>
      <dsp:txXfrm>
        <a:off x="4046443" y="45848"/>
        <a:ext cx="2440512" cy="3931027"/>
      </dsp:txXfrm>
    </dsp:sp>
    <dsp:sp modelId="{BFAB33F2-B826-4179-A823-ECE058A13068}">
      <dsp:nvSpPr>
        <dsp:cNvPr id="0" name=""/>
        <dsp:cNvSpPr/>
      </dsp:nvSpPr>
      <dsp:spPr>
        <a:xfrm>
          <a:off x="6782544" y="53042"/>
          <a:ext cx="3275855" cy="393102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Промежуточная  аттестация</a:t>
          </a:r>
        </a:p>
      </dsp:txBody>
      <dsp:txXfrm rot="16200000">
        <a:off x="5498408" y="1337178"/>
        <a:ext cx="3223442" cy="655171"/>
      </dsp:txXfrm>
    </dsp:sp>
    <dsp:sp modelId="{43BFCB45-C4ED-4A30-9274-D372D056AFAA}">
      <dsp:nvSpPr>
        <dsp:cNvPr id="0" name=""/>
        <dsp:cNvSpPr/>
      </dsp:nvSpPr>
      <dsp:spPr>
        <a:xfrm rot="5400000">
          <a:off x="6509309" y="3170103"/>
          <a:ext cx="577704" cy="4913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B9A9E-5495-4267-B974-198EA7ED6E46}">
      <dsp:nvSpPr>
        <dsp:cNvPr id="0" name=""/>
        <dsp:cNvSpPr/>
      </dsp:nvSpPr>
      <dsp:spPr>
        <a:xfrm>
          <a:off x="7437715" y="53042"/>
          <a:ext cx="2440512" cy="39310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Контроль освоения ООП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>
              <a:solidFill>
                <a:schemeClr val="tx1"/>
              </a:solidFill>
            </a:rPr>
            <a:t>Ответственность – на администраторе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7437715" y="53042"/>
        <a:ext cx="2440512" cy="3931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50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34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317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749587" y="537104"/>
            <a:ext cx="7787696" cy="970760"/>
          </a:xfrm>
        </p:spPr>
        <p:txBody>
          <a:bodyPr anchor="t" anchorCtr="0">
            <a:normAutofit/>
          </a:bodyPr>
          <a:lstStyle>
            <a:lvl1pPr algn="l">
              <a:defRPr sz="2667" baseline="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/>
              <a:t>Образец заголовка</a:t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9587" y="1439008"/>
            <a:ext cx="7787696" cy="550875"/>
          </a:xfrm>
        </p:spPr>
        <p:txBody>
          <a:bodyPr>
            <a:normAutofit/>
          </a:bodyPr>
          <a:lstStyle>
            <a:lvl1pPr marL="0" indent="0" algn="l">
              <a:buNone/>
              <a:defRPr sz="21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750712" y="2200000"/>
            <a:ext cx="10831689" cy="3925635"/>
          </a:xfrm>
        </p:spPr>
        <p:txBody>
          <a:bodyPr>
            <a:normAutofit/>
          </a:bodyPr>
          <a:lstStyle>
            <a:lvl1pPr marL="0" indent="0">
              <a:buNone/>
              <a:defRPr sz="1867" b="0" i="0">
                <a:latin typeface="Calibri Light"/>
                <a:cs typeface="Calibri Light"/>
              </a:defRPr>
            </a:lvl1pPr>
            <a:lvl2pPr>
              <a:defRPr sz="1867" b="0" i="0">
                <a:latin typeface="Calibri Light"/>
                <a:cs typeface="Calibri Light"/>
              </a:defRPr>
            </a:lvl2pPr>
            <a:lvl3pPr>
              <a:defRPr sz="1867" b="0" i="0">
                <a:latin typeface="Calibri Light"/>
                <a:cs typeface="Calibri Light"/>
              </a:defRPr>
            </a:lvl3pPr>
            <a:lvl4pPr>
              <a:defRPr sz="1867" b="0" i="0">
                <a:latin typeface="Calibri Light"/>
                <a:cs typeface="Calibri Light"/>
              </a:defRPr>
            </a:lvl4pPr>
            <a:lvl5pPr>
              <a:defRPr sz="1867" b="0" i="0"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474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749587" y="537104"/>
            <a:ext cx="7787696" cy="970760"/>
          </a:xfrm>
        </p:spPr>
        <p:txBody>
          <a:bodyPr anchor="t" anchorCtr="0">
            <a:normAutofit/>
          </a:bodyPr>
          <a:lstStyle>
            <a:lvl1pPr algn="l">
              <a:defRPr sz="2667" baseline="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/>
              <a:t>Образец заголовка</a:t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9587" y="1439008"/>
            <a:ext cx="7787696" cy="550875"/>
          </a:xfrm>
        </p:spPr>
        <p:txBody>
          <a:bodyPr>
            <a:normAutofit/>
          </a:bodyPr>
          <a:lstStyle>
            <a:lvl1pPr marL="0" indent="0" algn="l">
              <a:buNone/>
              <a:defRPr sz="21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750712" y="2200000"/>
            <a:ext cx="10831689" cy="3925635"/>
          </a:xfrm>
        </p:spPr>
        <p:txBody>
          <a:bodyPr>
            <a:normAutofit/>
          </a:bodyPr>
          <a:lstStyle>
            <a:lvl1pPr marL="0" indent="0">
              <a:buNone/>
              <a:defRPr sz="1867" b="0" i="0">
                <a:latin typeface="Calibri Light"/>
                <a:cs typeface="Calibri Light"/>
              </a:defRPr>
            </a:lvl1pPr>
            <a:lvl2pPr>
              <a:defRPr sz="1867" b="0" i="0">
                <a:latin typeface="Calibri Light"/>
                <a:cs typeface="Calibri Light"/>
              </a:defRPr>
            </a:lvl2pPr>
            <a:lvl3pPr>
              <a:defRPr sz="1867" b="0" i="0">
                <a:latin typeface="Calibri Light"/>
                <a:cs typeface="Calibri Light"/>
              </a:defRPr>
            </a:lvl3pPr>
            <a:lvl4pPr>
              <a:defRPr sz="1867" b="0" i="0">
                <a:latin typeface="Calibri Light"/>
                <a:cs typeface="Calibri Light"/>
              </a:defRPr>
            </a:lvl4pPr>
            <a:lvl5pPr>
              <a:defRPr sz="1867" b="0" i="0"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555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749587" y="537104"/>
            <a:ext cx="7787696" cy="970760"/>
          </a:xfrm>
        </p:spPr>
        <p:txBody>
          <a:bodyPr anchor="t" anchorCtr="0">
            <a:normAutofit/>
          </a:bodyPr>
          <a:lstStyle>
            <a:lvl1pPr algn="l">
              <a:defRPr sz="2667" baseline="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/>
              <a:t>Образец заголовка</a:t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9587" y="1439008"/>
            <a:ext cx="7787696" cy="550875"/>
          </a:xfrm>
        </p:spPr>
        <p:txBody>
          <a:bodyPr>
            <a:normAutofit/>
          </a:bodyPr>
          <a:lstStyle>
            <a:lvl1pPr marL="0" indent="0" algn="l">
              <a:buNone/>
              <a:defRPr sz="21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750712" y="2200000"/>
            <a:ext cx="10831689" cy="3925635"/>
          </a:xfrm>
        </p:spPr>
        <p:txBody>
          <a:bodyPr>
            <a:normAutofit/>
          </a:bodyPr>
          <a:lstStyle>
            <a:lvl1pPr marL="0" indent="0">
              <a:buNone/>
              <a:defRPr sz="1867" b="0" i="0">
                <a:latin typeface="Calibri Light"/>
                <a:cs typeface="Calibri Light"/>
              </a:defRPr>
            </a:lvl1pPr>
            <a:lvl2pPr>
              <a:defRPr sz="1867" b="0" i="0">
                <a:latin typeface="Calibri Light"/>
                <a:cs typeface="Calibri Light"/>
              </a:defRPr>
            </a:lvl2pPr>
            <a:lvl3pPr>
              <a:defRPr sz="1867" b="0" i="0">
                <a:latin typeface="Calibri Light"/>
                <a:cs typeface="Calibri Light"/>
              </a:defRPr>
            </a:lvl3pPr>
            <a:lvl4pPr>
              <a:defRPr sz="1867" b="0" i="0">
                <a:latin typeface="Calibri Light"/>
                <a:cs typeface="Calibri Light"/>
              </a:defRPr>
            </a:lvl4pPr>
            <a:lvl5pPr>
              <a:defRPr sz="1867" b="0" i="0"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37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12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69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54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94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80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24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85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81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F5CAA5F-3798-4919-86CC-35E951FEB42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7D16F52-F59B-494B-B3B9-52879093CF9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3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alina@prosegment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Galina@prosegment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EF94B2-EB36-4252-9B77-1E57C9BA9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4498" y="1370962"/>
            <a:ext cx="7772400" cy="1463040"/>
          </a:xfrm>
        </p:spPr>
        <p:txBody>
          <a:bodyPr>
            <a:noAutofit/>
          </a:bodyPr>
          <a:lstStyle/>
          <a:p>
            <a:r>
              <a:rPr lang="ru-RU" sz="3600" b="0" i="0" dirty="0">
                <a:solidFill>
                  <a:srgbClr val="333333"/>
                </a:solidFill>
                <a:effectLst/>
                <a:latin typeface="Roboto"/>
              </a:rPr>
              <a:t>Доказательная педагогика и текущий контроль успеваемости</a:t>
            </a:r>
            <a:br>
              <a:rPr lang="ru-RU" sz="3600" b="0" i="0" dirty="0">
                <a:solidFill>
                  <a:srgbClr val="333333"/>
                </a:solidFill>
                <a:effectLst/>
                <a:latin typeface="Roboto"/>
              </a:rPr>
            </a:br>
            <a:r>
              <a:rPr lang="ru-RU" sz="2400" b="0" i="0" dirty="0">
                <a:solidFill>
                  <a:srgbClr val="333333"/>
                </a:solidFill>
                <a:effectLst/>
                <a:latin typeface="Roboto"/>
              </a:rPr>
              <a:t>12.02.2021</a:t>
            </a:r>
            <a:endParaRPr lang="ru-RU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C30AF6-DF0C-4713-B2CB-6C0A16E7A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433" y="5009901"/>
            <a:ext cx="5704114" cy="146304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Савиных Галина, </a:t>
            </a:r>
            <a:r>
              <a:rPr lang="ru-RU" sz="1800" dirty="0"/>
              <a:t>эксперт-методист; </a:t>
            </a:r>
            <a:r>
              <a:rPr lang="ru-RU" sz="1800" dirty="0" err="1"/>
              <a:t>канд.пед.наук</a:t>
            </a:r>
            <a:r>
              <a:rPr lang="ru-RU" sz="1800" dirty="0"/>
              <a:t>; </a:t>
            </a:r>
            <a:endParaRPr lang="en-US" sz="1800" dirty="0"/>
          </a:p>
          <a:p>
            <a:r>
              <a:rPr lang="ru-RU" sz="1800" dirty="0"/>
              <a:t>руководитель экспертного бюро «ПРО-сегмент»</a:t>
            </a:r>
          </a:p>
          <a:p>
            <a:r>
              <a:rPr lang="en-US" sz="1800" dirty="0">
                <a:hlinkClick r:id="rId2"/>
              </a:rPr>
              <a:t>Galina@prosegment.ru</a:t>
            </a:r>
            <a:endParaRPr lang="en-US" sz="1800" dirty="0"/>
          </a:p>
          <a:p>
            <a:r>
              <a:rPr lang="en-US" sz="1800" dirty="0"/>
              <a:t>89162496774</a:t>
            </a:r>
            <a:endParaRPr lang="ru-RU" sz="1800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86DD90-B9D7-4EBC-ACB4-8E19A0749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9747" y="5343331"/>
            <a:ext cx="1703878" cy="54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35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280C3FA-4DD6-4851-90FC-38F6DE14815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854" y="508988"/>
            <a:ext cx="8545429" cy="594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6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72075-CF14-45B2-978A-621B8DEC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Активность учеников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5D074D8-AB0A-49D9-B4A5-1B5B99DA870B}"/>
              </a:ext>
            </a:extLst>
          </p:cNvPr>
          <p:cNvSpPr txBox="1">
            <a:spLocks/>
          </p:cNvSpPr>
          <p:nvPr/>
        </p:nvSpPr>
        <p:spPr>
          <a:xfrm>
            <a:off x="746449" y="2376196"/>
            <a:ext cx="10761306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ysClr val="windowText" lastClr="000000">
                  <a:lumMod val="85000"/>
                  <a:lumOff val="15000"/>
                </a:sys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 Рассуждение о полученном задании («Что в этом задании самое главное?», «Чем оно похоже на другие и чем от них отличается?», «Как приступить к его решению?»)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ysClr val="windowText" lastClr="000000">
                  <a:lumMod val="85000"/>
                  <a:lumOff val="15000"/>
                </a:sys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 Вербализация процесса мышления. Обсуждения в паре и в группах, в процессе которых можно делиться друг с другом способами обучения и обсуждать их с учителем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ysClr val="windowText" lastClr="000000">
                  <a:lumMod val="85000"/>
                  <a:lumOff val="15000"/>
                </a:sys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3. Ведение «дневника мышления»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ysClr val="windowText" lastClr="000000">
                  <a:lumMod val="85000"/>
                  <a:lumOff val="15000"/>
                </a:sys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4. Написание коротких текстов в жанре «потока сознания»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ysClr val="windowText" lastClr="000000">
                  <a:lumMod val="85000"/>
                  <a:lumOff val="15000"/>
                </a:sys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5. Планирование и саморегуляция мышления (например, ответить на вопросы об ожидаемых затратах времени и усилий, о вероятности достижения цели)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ysClr val="windowText" lastClr="000000">
                  <a:lumMod val="85000"/>
                  <a:lumOff val="15000"/>
                </a:sys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6. Формулирование стратегий мышления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ysClr val="windowText" lastClr="000000">
                  <a:lumMod val="85000"/>
                  <a:lumOff val="15000"/>
                </a:sys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7.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Самооценивание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ysClr val="windowText" lastClr="000000">
                  <a:lumMod val="85000"/>
                  <a:lumOff val="15000"/>
                </a:sys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8. Анализ результатов тестов и экзаменов, с помощью которого можно понять индивидуальный характер допущенных ошибок и наметить пути для улучшения</a:t>
            </a:r>
          </a:p>
        </p:txBody>
      </p:sp>
    </p:spTree>
    <p:extLst>
      <p:ext uri="{BB962C8B-B14F-4D97-AF65-F5344CB8AC3E}">
        <p14:creationId xmlns:p14="http://schemas.microsoft.com/office/powerpoint/2010/main" val="4007725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49DE1-75CB-43EE-BD7E-9B7A62D2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Ученик как субъект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48FE8B-425A-458E-B516-7977AA9C7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Ученик готов и способен к самооценке, если :</a:t>
            </a:r>
          </a:p>
          <a:p>
            <a:pPr>
              <a:buFontTx/>
              <a:buChar char="-"/>
            </a:pPr>
            <a:r>
              <a:rPr lang="ru-RU" sz="2400" dirty="0"/>
              <a:t>«запрашивает» критерии оценки и задает уточняющие вопросы по ним</a:t>
            </a:r>
          </a:p>
          <a:p>
            <a:pPr>
              <a:buFontTx/>
              <a:buChar char="-"/>
            </a:pPr>
            <a:r>
              <a:rPr lang="ru-RU" sz="2400" dirty="0"/>
              <a:t>«включает» рефлексию (знаю-не знаю, умею-не умею)</a:t>
            </a:r>
          </a:p>
          <a:p>
            <a:pPr>
              <a:buFontTx/>
              <a:buChar char="-"/>
            </a:pPr>
            <a:r>
              <a:rPr lang="ru-RU" sz="2400" dirty="0"/>
              <a:t>«ищет» ресурсы для самоподготовки</a:t>
            </a:r>
          </a:p>
          <a:p>
            <a:pPr>
              <a:buFontTx/>
              <a:buChar char="-"/>
            </a:pPr>
            <a:r>
              <a:rPr lang="ru-RU" sz="2400" dirty="0"/>
              <a:t>«производит» ревизию наличных способов деятельности</a:t>
            </a:r>
          </a:p>
          <a:p>
            <a:pPr>
              <a:buFontTx/>
              <a:buChar char="-"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! Формирующая оценка                    </a:t>
            </a:r>
            <a:r>
              <a:rPr lang="en-GB" sz="2400" dirty="0"/>
              <a:t>     </a:t>
            </a:r>
            <a:r>
              <a:rPr lang="ru-RU" sz="2400" dirty="0" err="1"/>
              <a:t>суммативная</a:t>
            </a:r>
            <a:r>
              <a:rPr lang="ru-RU" sz="2400" dirty="0"/>
              <a:t> оценка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е равно 3">
            <a:extLst>
              <a:ext uri="{FF2B5EF4-FFF2-40B4-BE49-F238E27FC236}">
                <a16:creationId xmlns:a16="http://schemas.microsoft.com/office/drawing/2014/main" id="{A86468D7-0A09-4B64-A7AA-9711D1168DA3}"/>
              </a:ext>
            </a:extLst>
          </p:cNvPr>
          <p:cNvSpPr/>
          <p:nvPr/>
        </p:nvSpPr>
        <p:spPr>
          <a:xfrm>
            <a:off x="4152342" y="5210704"/>
            <a:ext cx="1524000" cy="643944"/>
          </a:xfrm>
          <a:prstGeom prst="mathNotEqual">
            <a:avLst>
              <a:gd name="adj1" fmla="val 23520"/>
              <a:gd name="adj2" fmla="val 6600000"/>
              <a:gd name="adj3" fmla="val 23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65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C9F43-E348-4EC8-AD22-C45F96424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6189" y="537104"/>
            <a:ext cx="6682672" cy="970760"/>
          </a:xfrm>
        </p:spPr>
        <p:txBody>
          <a:bodyPr>
            <a:normAutofit fontScale="90000"/>
          </a:bodyPr>
          <a:lstStyle/>
          <a:p>
            <a:r>
              <a:rPr lang="ru-RU" sz="3733" dirty="0"/>
              <a:t>Роль рабочей программы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3B77C41-4A11-4426-9D3F-944E7D4C00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013856"/>
              </p:ext>
            </p:extLst>
          </p:nvPr>
        </p:nvGraphicFramePr>
        <p:xfrm>
          <a:off x="827314" y="2020280"/>
          <a:ext cx="10537372" cy="4586757"/>
        </p:xfrm>
        <a:graphic>
          <a:graphicData uri="http://schemas.openxmlformats.org/drawingml/2006/table">
            <a:tbl>
              <a:tblPr firstRow="1" firstCol="1" bandRow="1"/>
              <a:tblGrid>
                <a:gridCol w="1533258">
                  <a:extLst>
                    <a:ext uri="{9D8B030D-6E8A-4147-A177-3AD203B41FA5}">
                      <a16:colId xmlns:a16="http://schemas.microsoft.com/office/drawing/2014/main" val="854104748"/>
                    </a:ext>
                  </a:extLst>
                </a:gridCol>
                <a:gridCol w="1286477">
                  <a:extLst>
                    <a:ext uri="{9D8B030D-6E8A-4147-A177-3AD203B41FA5}">
                      <a16:colId xmlns:a16="http://schemas.microsoft.com/office/drawing/2014/main" val="1291962350"/>
                    </a:ext>
                  </a:extLst>
                </a:gridCol>
                <a:gridCol w="1309664">
                  <a:extLst>
                    <a:ext uri="{9D8B030D-6E8A-4147-A177-3AD203B41FA5}">
                      <a16:colId xmlns:a16="http://schemas.microsoft.com/office/drawing/2014/main" val="4085281376"/>
                    </a:ext>
                  </a:extLst>
                </a:gridCol>
                <a:gridCol w="1250450">
                  <a:extLst>
                    <a:ext uri="{9D8B030D-6E8A-4147-A177-3AD203B41FA5}">
                      <a16:colId xmlns:a16="http://schemas.microsoft.com/office/drawing/2014/main" val="3605889822"/>
                    </a:ext>
                  </a:extLst>
                </a:gridCol>
                <a:gridCol w="1784143">
                  <a:extLst>
                    <a:ext uri="{9D8B030D-6E8A-4147-A177-3AD203B41FA5}">
                      <a16:colId xmlns:a16="http://schemas.microsoft.com/office/drawing/2014/main" val="1699975182"/>
                    </a:ext>
                  </a:extLst>
                </a:gridCol>
                <a:gridCol w="2244238">
                  <a:extLst>
                    <a:ext uri="{9D8B030D-6E8A-4147-A177-3AD203B41FA5}">
                      <a16:colId xmlns:a16="http://schemas.microsoft.com/office/drawing/2014/main" val="939058715"/>
                    </a:ext>
                  </a:extLst>
                </a:gridCol>
                <a:gridCol w="1129142">
                  <a:extLst>
                    <a:ext uri="{9D8B030D-6E8A-4147-A177-3AD203B41FA5}">
                      <a16:colId xmlns:a16="http://schemas.microsoft.com/office/drawing/2014/main" val="2825229539"/>
                    </a:ext>
                  </a:extLst>
                </a:gridCol>
              </a:tblGrid>
              <a:tr h="1106279"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 err="1">
                          <a:effectLst/>
                        </a:rPr>
                        <a:t>Темати-ческий</a:t>
                      </a:r>
                      <a:r>
                        <a:rPr lang="ru-RU" sz="2100" dirty="0">
                          <a:effectLst/>
                        </a:rPr>
                        <a:t> раздел/ часы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Содержание (КЭС)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effectLst/>
                        </a:rPr>
                        <a:t>Планируемые образовательные результаты</a:t>
                      </a:r>
                      <a:endParaRPr lang="ru-RU" sz="2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КИМ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990682"/>
                  </a:ext>
                </a:extLst>
              </a:tr>
              <a:tr h="1055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 err="1">
                          <a:effectLst/>
                        </a:rPr>
                        <a:t>Лич-ност-ные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381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B39F">
                        <a:lumMod val="60000"/>
                        <a:lumOff val="4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Мета-пред-мет-</a:t>
                      </a:r>
                      <a:r>
                        <a:rPr lang="ru-RU" sz="2100" dirty="0" err="1">
                          <a:effectLst/>
                        </a:rPr>
                        <a:t>ные</a:t>
                      </a:r>
                      <a:r>
                        <a:rPr lang="ru-RU" sz="2100" dirty="0">
                          <a:effectLst/>
                        </a:rPr>
                        <a:t> 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B39F">
                        <a:lumMod val="60000"/>
                        <a:lumOff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Предметные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(учебные действия с предметным содержанием)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381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B39F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33892"/>
                  </a:ext>
                </a:extLst>
              </a:tr>
              <a:tr h="1652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Ученик научится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Ученик получит возможность научиться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381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93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998131"/>
                  </a:ext>
                </a:extLst>
              </a:tr>
              <a:tr h="3863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…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06379"/>
                  </a:ext>
                </a:extLst>
              </a:tr>
              <a:tr h="3863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…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451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788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E4B1B-5DE9-47CC-918A-4CF5E3D03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43" y="2319087"/>
            <a:ext cx="3652177" cy="206341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Пример по теме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«Синтаксис односоставного предложения»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Тематическое планирование РП для 8 </a:t>
            </a:r>
            <a:r>
              <a:rPr lang="ru-RU" sz="2000" dirty="0" err="1">
                <a:solidFill>
                  <a:schemeClr val="tx1"/>
                </a:solidFill>
              </a:rPr>
              <a:t>кл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FE91EB63-0A60-4C09-94C1-47CAC14947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60346" y="1260641"/>
          <a:ext cx="7518833" cy="5344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507">
                  <a:extLst>
                    <a:ext uri="{9D8B030D-6E8A-4147-A177-3AD203B41FA5}">
                      <a16:colId xmlns:a16="http://schemas.microsoft.com/office/drawing/2014/main" val="3196195258"/>
                    </a:ext>
                  </a:extLst>
                </a:gridCol>
                <a:gridCol w="2362728">
                  <a:extLst>
                    <a:ext uri="{9D8B030D-6E8A-4147-A177-3AD203B41FA5}">
                      <a16:colId xmlns:a16="http://schemas.microsoft.com/office/drawing/2014/main" val="328689593"/>
                    </a:ext>
                  </a:extLst>
                </a:gridCol>
                <a:gridCol w="2763598">
                  <a:extLst>
                    <a:ext uri="{9D8B030D-6E8A-4147-A177-3AD203B41FA5}">
                      <a16:colId xmlns:a16="http://schemas.microsoft.com/office/drawing/2014/main" val="2718434843"/>
                    </a:ext>
                  </a:extLst>
                </a:gridCol>
              </a:tblGrid>
              <a:tr h="180741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FFFF00"/>
                          </a:solidFill>
                        </a:rPr>
                        <a:t>КЭС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(то, что «проходим»)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FF00"/>
                          </a:solidFill>
                        </a:rPr>
                        <a:t>Действие с предметным содержанием</a:t>
                      </a:r>
                    </a:p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(то, что оцениваем, ставим отметки)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FFFF00"/>
                          </a:solidFill>
                        </a:rPr>
                        <a:t>УУД и личностные результаты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(то, что диагностируем как добавочный результат)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99654"/>
                  </a:ext>
                </a:extLst>
              </a:tr>
              <a:tr h="3536656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Односоставные предложения как группа простых предложений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находить грамматическую основу предложения, определять ее состав;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определять, основываясь на грамматических признаках, тип односоставного предложения с одним главным членом сказуемым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Познавательные УУД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логические операции - классификация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i="1" dirty="0"/>
                        <a:t>Личностные:</a:t>
                      </a:r>
                    </a:p>
                    <a:p>
                      <a:r>
                        <a:rPr lang="ru-RU" sz="1800" dirty="0"/>
                        <a:t>- Поликультурный опыт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37696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EF4E892-7C8F-4E71-B6FD-BA48C3E926BC}"/>
              </a:ext>
            </a:extLst>
          </p:cNvPr>
          <p:cNvSpPr/>
          <p:nvPr/>
        </p:nvSpPr>
        <p:spPr>
          <a:xfrm>
            <a:off x="852691" y="274051"/>
            <a:ext cx="3345554" cy="147052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Второй столбик выводим на оценку (текущий тематический контроль)</a:t>
            </a:r>
          </a:p>
        </p:txBody>
      </p:sp>
      <p:sp>
        <p:nvSpPr>
          <p:cNvPr id="4" name="Стрелка: изогнутая вниз 3">
            <a:extLst>
              <a:ext uri="{FF2B5EF4-FFF2-40B4-BE49-F238E27FC236}">
                <a16:creationId xmlns:a16="http://schemas.microsoft.com/office/drawing/2014/main" id="{797B124C-5F02-40B9-BC85-C291754A522C}"/>
              </a:ext>
            </a:extLst>
          </p:cNvPr>
          <p:cNvSpPr/>
          <p:nvPr/>
        </p:nvSpPr>
        <p:spPr>
          <a:xfrm rot="793495">
            <a:off x="4082122" y="301326"/>
            <a:ext cx="3404938" cy="893101"/>
          </a:xfrm>
          <a:prstGeom prst="curved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AD2FA39-3D4F-43AB-9C14-59CE75475802}"/>
              </a:ext>
            </a:extLst>
          </p:cNvPr>
          <p:cNvSpPr/>
          <p:nvPr/>
        </p:nvSpPr>
        <p:spPr>
          <a:xfrm>
            <a:off x="852691" y="4920275"/>
            <a:ext cx="3345554" cy="1470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Уровни освоения – по сложности языкового материала</a:t>
            </a:r>
          </a:p>
        </p:txBody>
      </p:sp>
      <p:sp>
        <p:nvSpPr>
          <p:cNvPr id="6" name="Стрелка: изогнутая вверх 5">
            <a:extLst>
              <a:ext uri="{FF2B5EF4-FFF2-40B4-BE49-F238E27FC236}">
                <a16:creationId xmlns:a16="http://schemas.microsoft.com/office/drawing/2014/main" id="{91D4F69F-E685-4FD2-8735-C9E84A338B30}"/>
              </a:ext>
            </a:extLst>
          </p:cNvPr>
          <p:cNvSpPr/>
          <p:nvPr/>
        </p:nvSpPr>
        <p:spPr>
          <a:xfrm>
            <a:off x="3693694" y="6136105"/>
            <a:ext cx="3261333" cy="63767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891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1CB344-DFCE-4A2D-8E65-6050240E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Ресурсы внеурочной и </a:t>
            </a:r>
            <a:r>
              <a:rPr lang="ru-RU" dirty="0" err="1"/>
              <a:t>допобразования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A27D0B-7B9C-40E7-BF22-E307A58A9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859" y="1928813"/>
            <a:ext cx="4185623" cy="576262"/>
          </a:xfrm>
        </p:spPr>
        <p:txBody>
          <a:bodyPr>
            <a:normAutofit/>
          </a:bodyPr>
          <a:lstStyle/>
          <a:p>
            <a:r>
              <a:rPr lang="ru-RU" b="1" dirty="0"/>
              <a:t>Направления</a:t>
            </a:r>
            <a:r>
              <a:rPr lang="ru-RU" dirty="0"/>
              <a:t> внеурочной: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6E0CB41-6D5F-43AE-BBEF-49F0113B6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350398" cy="36845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спортивно-оздоровительное </a:t>
            </a:r>
          </a:p>
          <a:p>
            <a:r>
              <a:rPr lang="ru-RU" dirty="0"/>
              <a:t>духовно-нравственное</a:t>
            </a:r>
          </a:p>
          <a:p>
            <a:r>
              <a:rPr lang="ru-RU" dirty="0"/>
              <a:t>социальное</a:t>
            </a:r>
          </a:p>
          <a:p>
            <a:r>
              <a:rPr lang="ru-RU" dirty="0" err="1"/>
              <a:t>общеинтеллектуальное</a:t>
            </a:r>
            <a:endParaRPr lang="ru-RU" dirty="0"/>
          </a:p>
          <a:p>
            <a:r>
              <a:rPr lang="ru-RU" dirty="0"/>
              <a:t>общекультурное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Обновление рабочих программ – по решению участников образовательных отношений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A70B0B3-36B2-4C8E-A3E9-FB2277B76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809750"/>
            <a:ext cx="5382141" cy="576262"/>
          </a:xfrm>
        </p:spPr>
        <p:txBody>
          <a:bodyPr>
            <a:normAutofit/>
          </a:bodyPr>
          <a:lstStyle/>
          <a:p>
            <a:r>
              <a:rPr lang="ru-RU" b="1" dirty="0"/>
              <a:t>Направленности</a:t>
            </a:r>
            <a:r>
              <a:rPr lang="ru-RU" dirty="0"/>
              <a:t> </a:t>
            </a:r>
            <a:r>
              <a:rPr lang="ru-RU" dirty="0" err="1"/>
              <a:t>доппрограмм</a:t>
            </a:r>
            <a:r>
              <a:rPr lang="ru-RU" dirty="0"/>
              <a:t>:</a:t>
            </a:r>
            <a:endParaRPr lang="ru-RU" sz="1600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725FFA98-EC10-4899-B050-170D89225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595577"/>
            <a:ext cx="4185623" cy="330411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техническая</a:t>
            </a:r>
          </a:p>
          <a:p>
            <a:r>
              <a:rPr lang="ru-RU" dirty="0"/>
              <a:t>естественнонаучная</a:t>
            </a:r>
          </a:p>
          <a:p>
            <a:r>
              <a:rPr lang="ru-RU" dirty="0"/>
              <a:t>физкультурно-спортивная</a:t>
            </a:r>
          </a:p>
          <a:p>
            <a:r>
              <a:rPr lang="ru-RU" dirty="0"/>
              <a:t>художественная</a:t>
            </a:r>
          </a:p>
          <a:p>
            <a:r>
              <a:rPr lang="ru-RU" dirty="0"/>
              <a:t>туристско-краеведческая</a:t>
            </a:r>
          </a:p>
          <a:p>
            <a:r>
              <a:rPr lang="ru-RU" dirty="0"/>
              <a:t>социально-педагогическая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Обновление программ ежегодно</a:t>
            </a:r>
          </a:p>
        </p:txBody>
      </p:sp>
    </p:spTree>
    <p:extLst>
      <p:ext uri="{BB962C8B-B14F-4D97-AF65-F5344CB8AC3E}">
        <p14:creationId xmlns:p14="http://schemas.microsoft.com/office/powerpoint/2010/main" val="971734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22492-3E97-422A-AD5F-272EDBB22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Профессиональное саморазвитие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3441442-0E18-4746-9A78-C93B8D3D38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7673" y="3408881"/>
            <a:ext cx="5391150" cy="32385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4D2B4C6-F30D-43D8-9F8F-86C3483BE0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971" y="1909265"/>
            <a:ext cx="5080227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61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0520E-4BC3-466B-9B37-8F30BFF2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Нам важен ваш успех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E49D2B-BBD9-47C7-B943-FA53A4A64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4831" y="2184919"/>
            <a:ext cx="9720071" cy="4023360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Благодарю за внимание!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  <a:hlinkClick r:id="rId2"/>
              </a:rPr>
              <a:t>Galina@prosegment.ru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89162496774</a:t>
            </a:r>
            <a:endParaRPr lang="ru-RU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17EC4A-3D8C-4F2F-AFDF-086CAF7CA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13" y="2394468"/>
            <a:ext cx="5162938" cy="32385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0A58D9-B803-428E-9A40-00414795FE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5329" y="4789714"/>
            <a:ext cx="1374196" cy="54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3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9B893-E181-4CCD-BE99-618ACA46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Современное понимание образовательного результата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03FE2F3-C5DD-4DB0-8052-AFBE7DCA6F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10596" y="2116720"/>
          <a:ext cx="10828873" cy="4348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13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B1118-B1BF-43EA-902C-4F72F826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58588"/>
            <a:ext cx="10668953" cy="735106"/>
          </a:xfrm>
        </p:spPr>
        <p:txBody>
          <a:bodyPr>
            <a:normAutofit/>
          </a:bodyPr>
          <a:lstStyle/>
          <a:p>
            <a:r>
              <a:rPr lang="ru-RU" dirty="0"/>
              <a:t>Связь с базовой моделью ВСОКО</a:t>
            </a:r>
            <a:endParaRPr lang="ru-RU" sz="4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55965F2-CED2-4DF9-AFD6-3651A4E13C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1093694"/>
          <a:ext cx="9392260" cy="4948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6020632E-3BDB-46CF-87D2-E3441EE7BF42}"/>
              </a:ext>
            </a:extLst>
          </p:cNvPr>
          <p:cNvSpPr/>
          <p:nvPr/>
        </p:nvSpPr>
        <p:spPr>
          <a:xfrm rot="2465531">
            <a:off x="7674756" y="3638871"/>
            <a:ext cx="2073499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/>
                </a:solidFill>
              </a:rPr>
              <a:t>Личностные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415DFEFE-828D-41AB-A29E-F399A9E0DFD2}"/>
              </a:ext>
            </a:extLst>
          </p:cNvPr>
          <p:cNvSpPr/>
          <p:nvPr/>
        </p:nvSpPr>
        <p:spPr>
          <a:xfrm rot="18271719">
            <a:off x="9132430" y="3648429"/>
            <a:ext cx="1868689" cy="8675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B050"/>
                </a:solidFill>
              </a:rPr>
              <a:t>УУД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144F9D0A-8786-4466-BFD9-644C2C0F53DE}"/>
              </a:ext>
            </a:extLst>
          </p:cNvPr>
          <p:cNvSpPr/>
          <p:nvPr/>
        </p:nvSpPr>
        <p:spPr>
          <a:xfrm rot="967418">
            <a:off x="9468737" y="4711590"/>
            <a:ext cx="208637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Предметные</a:t>
            </a:r>
          </a:p>
        </p:txBody>
      </p:sp>
    </p:spTree>
    <p:extLst>
      <p:ext uri="{BB962C8B-B14F-4D97-AF65-F5344CB8AC3E}">
        <p14:creationId xmlns:p14="http://schemas.microsoft.com/office/powerpoint/2010/main" val="127597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603DB1-44F9-45AC-A843-C0DBE52D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063FA-E682-42D1-A099-F1B8C60A2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567F24-3258-4985-951D-7B1CA7110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34" y="609355"/>
            <a:ext cx="10656732" cy="56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36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A2A15-3877-4F2F-B21B-14735F7D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346647"/>
            <a:ext cx="9720072" cy="1499616"/>
          </a:xfrm>
        </p:spPr>
        <p:txBody>
          <a:bodyPr/>
          <a:lstStyle/>
          <a:p>
            <a:r>
              <a:rPr lang="ru-RU" dirty="0"/>
              <a:t>Текущий контроль в структуре ВСОКО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19D0016-3F58-423B-9772-FE6B08BE6F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750966"/>
              </p:ext>
            </p:extLst>
          </p:nvPr>
        </p:nvGraphicFramePr>
        <p:xfrm>
          <a:off x="1036637" y="2287912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18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BC9F6-0A9A-4CE5-9F41-D635E43D0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Текущий поурочный «контроль»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A27C39-E164-4D5A-AF63-5ACC16FB1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Реализует принципы формирующей оценки:</a:t>
            </a:r>
          </a:p>
          <a:p>
            <a:pPr>
              <a:buFontTx/>
              <a:buChar char="-"/>
            </a:pPr>
            <a:r>
              <a:rPr lang="ru-RU" sz="2400" dirty="0"/>
              <a:t>главное не контроль, а своевременная, объективная обратная связь</a:t>
            </a:r>
          </a:p>
          <a:p>
            <a:pPr>
              <a:buFontTx/>
              <a:buChar char="-"/>
            </a:pPr>
            <a:r>
              <a:rPr lang="ru-RU" sz="2400" dirty="0"/>
              <a:t>контроль не исключается, но только при условии последующей индивидуальной обратной связи и корректировке учебного опыта</a:t>
            </a:r>
          </a:p>
          <a:p>
            <a:pPr>
              <a:buFontTx/>
              <a:buChar char="-"/>
            </a:pPr>
            <a:r>
              <a:rPr lang="ru-RU" sz="2400" dirty="0"/>
              <a:t>задача педагога – </a:t>
            </a:r>
            <a:r>
              <a:rPr lang="ru-RU" sz="2400" i="1" dirty="0"/>
              <a:t>сформировать</a:t>
            </a:r>
            <a:r>
              <a:rPr lang="ru-RU" sz="2400" dirty="0"/>
              <a:t> </a:t>
            </a:r>
            <a:r>
              <a:rPr lang="ru-RU" sz="2400" i="1" dirty="0"/>
              <a:t>действие</a:t>
            </a:r>
            <a:r>
              <a:rPr lang="ru-RU" sz="2400" dirty="0"/>
              <a:t> с предметным материалом</a:t>
            </a:r>
          </a:p>
          <a:p>
            <a:pPr>
              <a:buFontTx/>
              <a:buChar char="-"/>
            </a:pPr>
            <a:r>
              <a:rPr lang="ru-RU" sz="2400" dirty="0"/>
              <a:t>отметки – второстепенны и необязательны</a:t>
            </a:r>
          </a:p>
          <a:p>
            <a:pPr>
              <a:buFontTx/>
              <a:buChar char="-"/>
            </a:pPr>
            <a:r>
              <a:rPr lang="ru-RU" sz="2400" dirty="0"/>
              <a:t>оценке педагогом может предшествовать самооценка ученика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36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F6D9E-6B74-4576-8340-C3835355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Методы и приемы формирующей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4990D5-D24E-45AC-9C6F-393C1B337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/>
              <a:t>квадрат действий (повторю, запомню, выполню задание учителя, объясню другому)</a:t>
            </a:r>
          </a:p>
          <a:p>
            <a:pPr>
              <a:buFontTx/>
              <a:buChar char="-"/>
            </a:pPr>
            <a:r>
              <a:rPr lang="ru-RU" sz="2000" dirty="0"/>
              <a:t>две звезды и желание (при взаимоконтроле)</a:t>
            </a:r>
          </a:p>
          <a:p>
            <a:pPr>
              <a:buFontTx/>
              <a:buChar char="-"/>
            </a:pPr>
            <a:r>
              <a:rPr lang="ru-RU" sz="2000" dirty="0"/>
              <a:t>цепочка заметок (учитель передает в класс листок для вопросов)</a:t>
            </a:r>
          </a:p>
          <a:p>
            <a:pPr>
              <a:buFontTx/>
              <a:buChar char="-"/>
            </a:pPr>
            <a:r>
              <a:rPr lang="ru-RU" sz="2000" dirty="0"/>
              <a:t>индекс-карточка (лицевая сторона – задание; обратная – что не получилось)</a:t>
            </a:r>
          </a:p>
          <a:p>
            <a:pPr>
              <a:buFontTx/>
              <a:buChar char="-"/>
            </a:pPr>
            <a:r>
              <a:rPr lang="ru-RU" sz="2000" dirty="0"/>
              <a:t>фабула знания (новый материал – одним предложением)</a:t>
            </a:r>
          </a:p>
          <a:p>
            <a:pPr>
              <a:buFontTx/>
              <a:buChar char="-"/>
            </a:pPr>
            <a:r>
              <a:rPr lang="ru-RU" sz="2000" dirty="0" err="1"/>
              <a:t>метапознавательное</a:t>
            </a:r>
            <a:r>
              <a:rPr lang="ru-RU" sz="2000" dirty="0"/>
              <a:t> интервью (ученик сообщает, как и чем он «</a:t>
            </a:r>
            <a:r>
              <a:rPr lang="ru-RU" sz="2000" dirty="0" err="1"/>
              <a:t>мыследействовал</a:t>
            </a:r>
            <a:r>
              <a:rPr lang="ru-RU" sz="2000" dirty="0"/>
              <a:t>»)</a:t>
            </a:r>
          </a:p>
          <a:p>
            <a:pPr>
              <a:buFontTx/>
              <a:buChar char="-"/>
            </a:pPr>
            <a:r>
              <a:rPr lang="ru-RU" sz="2000" dirty="0"/>
              <a:t>и др.</a:t>
            </a: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38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4570A-E4ED-43C9-ADF8-7D29BBE45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733" dirty="0"/>
              <a:t>Работаем по модели </a:t>
            </a:r>
            <a:r>
              <a:rPr lang="en-US" sz="3733" dirty="0"/>
              <a:t>PISA</a:t>
            </a:r>
            <a:endParaRPr lang="ru-RU" sz="3733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EE376A-8B77-47F0-BE9D-62AEBB0E35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87034" y="2059621"/>
            <a:ext cx="8123767" cy="4066015"/>
          </a:xfrm>
        </p:spPr>
        <p:txBody>
          <a:bodyPr/>
          <a:lstStyle/>
          <a:p>
            <a:pPr defTabSz="1219170">
              <a:spcBef>
                <a:spcPts val="1600"/>
              </a:spcBef>
              <a:spcAft>
                <a:spcPts val="0"/>
              </a:spcAft>
              <a:buClr>
                <a:srgbClr val="40BAD2"/>
              </a:buClr>
              <a:buSzTx/>
              <a:defRPr/>
            </a:pPr>
            <a:r>
              <a:rPr lang="ru-RU" sz="2667" b="1" dirty="0">
                <a:solidFill>
                  <a:schemeClr val="tx2"/>
                </a:solidFill>
                <a:latin typeface="Corbel" panose="020B0503020204020204"/>
                <a:cs typeface="+mn-cs"/>
              </a:rPr>
              <a:t>Тест PISA - источник данных о функциональной  грамотности</a:t>
            </a:r>
          </a:p>
          <a:p>
            <a:pPr defTabSz="1219170">
              <a:spcBef>
                <a:spcPts val="1600"/>
              </a:spcBef>
              <a:spcAft>
                <a:spcPts val="0"/>
              </a:spcAft>
              <a:buClr>
                <a:srgbClr val="40BAD2"/>
              </a:buClr>
              <a:buSzTx/>
              <a:defRPr/>
            </a:pPr>
            <a:r>
              <a:rPr lang="ru-RU" sz="3200" dirty="0">
                <a:latin typeface="Corbel" panose="020B0503020204020204"/>
                <a:cs typeface="+mn-cs"/>
              </a:rPr>
              <a:t>Оценка по модели PISA в ходе текущего  (формирующего и тематического) контроля – основа компонента «функциональная грамотность» в образовательных программах школ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45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9058A-13BA-49DB-B90D-D6AC86BD6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733" dirty="0"/>
              <a:t>Пример КИМ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8570DF-7EDB-4FAB-89C4-4677F4CF65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87034" y="1420427"/>
            <a:ext cx="8123767" cy="4705208"/>
          </a:xfrm>
        </p:spPr>
        <p:txBody>
          <a:bodyPr/>
          <a:lstStyle/>
          <a:p>
            <a:pPr algn="l" fontAlgn="base"/>
            <a:r>
              <a:rPr lang="ru-RU" sz="2400" b="1" dirty="0">
                <a:solidFill>
                  <a:srgbClr val="92D050"/>
                </a:solidFill>
                <a:latin typeface="Arial" panose="020B0604020202020204" pitchFamily="34" charset="0"/>
              </a:rPr>
              <a:t>Кейс.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Вы в гостях у родственников, которые недавно переехали на ферму, чтобы разводить кур. Вы задаёте своей тёте вопрос: «Как ты научилась разводить кур?»</a:t>
            </a:r>
          </a:p>
          <a:p>
            <a:pPr algn="l" fontAlgn="base"/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Она отвечает: «Мы поговорили с многими людьми, которые разводят кур. Кроме того, много ресурсов об этом есть в Интернете. Например, есть форум «Здоровые куры», и я люблю туда заходить. Это очень помогло мне недавно, когда одна из моих кур поранила лапку. Я покажу тебе свою переписку на форуме».</a:t>
            </a:r>
          </a:p>
          <a:p>
            <a:pPr algn="l" fontAlgn="base"/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Чтобы прочитать сообщения на форуме, </a:t>
            </a:r>
            <a:r>
              <a:rPr lang="ru-RU" sz="2400" b="1" dirty="0">
                <a:solidFill>
                  <a:srgbClr val="92D050"/>
                </a:solidFill>
                <a:latin typeface="Arial" panose="020B0604020202020204" pitchFamily="34" charset="0"/>
              </a:rPr>
              <a:t>нажмите на стрелку ДАЛЕЕ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559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</TotalTime>
  <Words>779</Words>
  <Application>Microsoft Office PowerPoint</Application>
  <PresentationFormat>Широкоэкранный</PresentationFormat>
  <Paragraphs>145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Corbel</vt:lpstr>
      <vt:lpstr>Garamond</vt:lpstr>
      <vt:lpstr>Roboto</vt:lpstr>
      <vt:lpstr>Tw Cen MT</vt:lpstr>
      <vt:lpstr>Tw Cen MT Condensed</vt:lpstr>
      <vt:lpstr>Verdana</vt:lpstr>
      <vt:lpstr>Wingdings 3</vt:lpstr>
      <vt:lpstr>Интеграл</vt:lpstr>
      <vt:lpstr>Доказательная педагогика и текущий контроль успеваемости 12.02.2021</vt:lpstr>
      <vt:lpstr>Современное понимание образовательного результата</vt:lpstr>
      <vt:lpstr>Связь с базовой моделью ВСОКО</vt:lpstr>
      <vt:lpstr>Презентация PowerPoint</vt:lpstr>
      <vt:lpstr>Текущий контроль в структуре ВСОКО</vt:lpstr>
      <vt:lpstr>Текущий поурочный «контроль»</vt:lpstr>
      <vt:lpstr>Методы и приемы формирующей оценки</vt:lpstr>
      <vt:lpstr>Работаем по модели PISA</vt:lpstr>
      <vt:lpstr>Пример КИМ</vt:lpstr>
      <vt:lpstr>Презентация PowerPoint</vt:lpstr>
      <vt:lpstr>Активность учеников</vt:lpstr>
      <vt:lpstr>Ученик как субъект оценки</vt:lpstr>
      <vt:lpstr>Роль рабочей программы</vt:lpstr>
      <vt:lpstr>Пример по теме  «Синтаксис односоставного предложения» Тематическое планирование РП для 8 кл.</vt:lpstr>
      <vt:lpstr>Ресурсы внеурочной и допобразования</vt:lpstr>
      <vt:lpstr>Профессиональное саморазвитие </vt:lpstr>
      <vt:lpstr>Нам важен ваш успех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Доказательная педагогика и текущий контроль успеваемости 12.02.2021</dc:title>
  <dc:creator>Савиных Галина Петровна</dc:creator>
  <cp:lastModifiedBy>Савиных Галина Петровна</cp:lastModifiedBy>
  <cp:revision>8</cp:revision>
  <dcterms:created xsi:type="dcterms:W3CDTF">2021-02-10T11:37:37Z</dcterms:created>
  <dcterms:modified xsi:type="dcterms:W3CDTF">2021-02-10T12:18:36Z</dcterms:modified>
</cp:coreProperties>
</file>