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7" r:id="rId7"/>
    <p:sldId id="269" r:id="rId8"/>
    <p:sldId id="271" r:id="rId9"/>
    <p:sldId id="291" r:id="rId10"/>
    <p:sldId id="274" r:id="rId11"/>
    <p:sldId id="302" r:id="rId12"/>
    <p:sldId id="335" r:id="rId13"/>
    <p:sldId id="305" r:id="rId14"/>
    <p:sldId id="2146" r:id="rId15"/>
    <p:sldId id="2151" r:id="rId16"/>
    <p:sldId id="2139" r:id="rId17"/>
    <p:sldId id="2153" r:id="rId18"/>
    <p:sldId id="215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A68ABB-75C6-4152-8F00-38D6AE129B0F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EFB958-3621-466A-8FDD-798933D0A4DE}">
      <dgm:prSet phldrT="[Текст]"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r>
            <a:rPr lang="ru-RU" dirty="0"/>
            <a:t>Было</a:t>
          </a:r>
        </a:p>
      </dgm:t>
    </dgm:pt>
    <dgm:pt modelId="{E7DF8AD8-1AD7-45A6-9FC4-8B83561CE84A}" type="parTrans" cxnId="{77218750-4D62-4919-B9CB-5DD7609F987C}">
      <dgm:prSet/>
      <dgm:spPr/>
      <dgm:t>
        <a:bodyPr/>
        <a:lstStyle/>
        <a:p>
          <a:endParaRPr lang="ru-RU"/>
        </a:p>
      </dgm:t>
    </dgm:pt>
    <dgm:pt modelId="{98B05CCC-AB33-4EF1-BBA0-CF572F0012E5}" type="sibTrans" cxnId="{77218750-4D62-4919-B9CB-5DD7609F987C}">
      <dgm:prSet/>
      <dgm:spPr/>
      <dgm:t>
        <a:bodyPr/>
        <a:lstStyle/>
        <a:p>
          <a:endParaRPr lang="ru-RU"/>
        </a:p>
      </dgm:t>
    </dgm:pt>
    <dgm:pt modelId="{48DA463E-F976-4EA0-A84D-D6232D7D1444}">
      <dgm:prSet phldrT="[Текст]" custT="1"/>
      <dgm:spPr/>
      <dgm:t>
        <a:bodyPr/>
        <a:lstStyle/>
        <a:p>
          <a:r>
            <a:rPr lang="ru-RU" sz="2400" dirty="0">
              <a:solidFill>
                <a:schemeClr val="bg1"/>
              </a:solidFill>
            </a:rPr>
            <a:t>Делает</a:t>
          </a:r>
          <a:r>
            <a:rPr lang="ru-RU" sz="2400" baseline="0" dirty="0">
              <a:solidFill>
                <a:schemeClr val="bg1"/>
              </a:solidFill>
            </a:rPr>
            <a:t> как все</a:t>
          </a:r>
          <a:endParaRPr lang="ru-RU" sz="2400" dirty="0">
            <a:solidFill>
              <a:schemeClr val="bg1"/>
            </a:solidFill>
          </a:endParaRPr>
        </a:p>
      </dgm:t>
    </dgm:pt>
    <dgm:pt modelId="{0F22F326-EEBF-414D-8C5A-24550AFFF55A}" type="parTrans" cxnId="{775CDE13-1FEF-4F65-8F82-E6D1781FF939}">
      <dgm:prSet/>
      <dgm:spPr/>
      <dgm:t>
        <a:bodyPr/>
        <a:lstStyle/>
        <a:p>
          <a:endParaRPr lang="ru-RU"/>
        </a:p>
      </dgm:t>
    </dgm:pt>
    <dgm:pt modelId="{5D1B5006-5C8B-4B9D-A89F-CA05F5E1D965}" type="sibTrans" cxnId="{775CDE13-1FEF-4F65-8F82-E6D1781FF939}">
      <dgm:prSet/>
      <dgm:spPr/>
      <dgm:t>
        <a:bodyPr/>
        <a:lstStyle/>
        <a:p>
          <a:endParaRPr lang="ru-RU"/>
        </a:p>
      </dgm:t>
    </dgm:pt>
    <dgm:pt modelId="{9C85535C-E090-45F1-BAB8-E442130E5E9C}">
      <dgm:prSet phldrT="[Текст]" custT="1"/>
      <dgm:spPr/>
      <dgm:t>
        <a:bodyPr/>
        <a:lstStyle/>
        <a:p>
          <a:r>
            <a:rPr lang="ru-RU" sz="2400" dirty="0"/>
            <a:t>Принимает информацию</a:t>
          </a:r>
        </a:p>
      </dgm:t>
    </dgm:pt>
    <dgm:pt modelId="{462613C5-98EF-4233-95EC-18639D0A84F9}" type="parTrans" cxnId="{44FE77D8-623C-4119-B341-888A83F659CE}">
      <dgm:prSet/>
      <dgm:spPr/>
      <dgm:t>
        <a:bodyPr/>
        <a:lstStyle/>
        <a:p>
          <a:endParaRPr lang="ru-RU"/>
        </a:p>
      </dgm:t>
    </dgm:pt>
    <dgm:pt modelId="{282F21AD-5D98-49BD-AF87-D7B159F28707}" type="sibTrans" cxnId="{44FE77D8-623C-4119-B341-888A83F659CE}">
      <dgm:prSet/>
      <dgm:spPr/>
      <dgm:t>
        <a:bodyPr/>
        <a:lstStyle/>
        <a:p>
          <a:endParaRPr lang="ru-RU"/>
        </a:p>
      </dgm:t>
    </dgm:pt>
    <dgm:pt modelId="{A750F810-2DD4-45DD-8A5B-E9B03F31DAA7}">
      <dgm:prSet phldrT="[Текст]"/>
      <dgm:spPr>
        <a:solidFill>
          <a:schemeClr val="tx1">
            <a:lumMod val="50000"/>
            <a:lumOff val="50000"/>
            <a:alpha val="90000"/>
          </a:schemeClr>
        </a:solidFill>
      </dgm:spPr>
      <dgm:t>
        <a:bodyPr/>
        <a:lstStyle/>
        <a:p>
          <a:r>
            <a:rPr lang="ru-RU" dirty="0"/>
            <a:t>Стало</a:t>
          </a:r>
        </a:p>
      </dgm:t>
    </dgm:pt>
    <dgm:pt modelId="{1B7CF3CE-9FDB-40D6-A178-CC8B11EDC8CF}" type="parTrans" cxnId="{5C0E662E-6A73-43DF-80FC-637DC60FD72A}">
      <dgm:prSet/>
      <dgm:spPr/>
      <dgm:t>
        <a:bodyPr/>
        <a:lstStyle/>
        <a:p>
          <a:endParaRPr lang="ru-RU"/>
        </a:p>
      </dgm:t>
    </dgm:pt>
    <dgm:pt modelId="{08F3FB9D-7ACF-494A-80EA-5DCC4614AEE3}" type="sibTrans" cxnId="{5C0E662E-6A73-43DF-80FC-637DC60FD72A}">
      <dgm:prSet/>
      <dgm:spPr/>
      <dgm:t>
        <a:bodyPr/>
        <a:lstStyle/>
        <a:p>
          <a:endParaRPr lang="ru-RU"/>
        </a:p>
      </dgm:t>
    </dgm:pt>
    <dgm:pt modelId="{A67D1DDF-5625-4CFA-A8F4-B67ECBEF3AAD}">
      <dgm:prSet phldrT="[Текст]" custT="1"/>
      <dgm:spPr/>
      <dgm:t>
        <a:bodyPr/>
        <a:lstStyle/>
        <a:p>
          <a:r>
            <a:rPr lang="ru-RU" sz="2400" dirty="0"/>
            <a:t>Принимает ответственность</a:t>
          </a:r>
        </a:p>
      </dgm:t>
    </dgm:pt>
    <dgm:pt modelId="{F9CE60F6-3281-483B-A4D4-EA8012230344}" type="parTrans" cxnId="{9A417536-21DA-4237-A12A-C2670EA4B1D5}">
      <dgm:prSet/>
      <dgm:spPr/>
      <dgm:t>
        <a:bodyPr/>
        <a:lstStyle/>
        <a:p>
          <a:endParaRPr lang="ru-RU"/>
        </a:p>
      </dgm:t>
    </dgm:pt>
    <dgm:pt modelId="{5FBBDFC0-9A4E-4608-B11E-7DCC2176023A}" type="sibTrans" cxnId="{9A417536-21DA-4237-A12A-C2670EA4B1D5}">
      <dgm:prSet/>
      <dgm:spPr/>
      <dgm:t>
        <a:bodyPr/>
        <a:lstStyle/>
        <a:p>
          <a:endParaRPr lang="ru-RU"/>
        </a:p>
      </dgm:t>
    </dgm:pt>
    <dgm:pt modelId="{BD96855B-6514-4B8C-B576-84AA24F37965}">
      <dgm:prSet phldrT="[Текст]" custT="1"/>
      <dgm:spPr/>
      <dgm:t>
        <a:bodyPr/>
        <a:lstStyle/>
        <a:p>
          <a:r>
            <a:rPr lang="ru-RU" sz="2400" dirty="0"/>
            <a:t>Проектирует свой успех</a:t>
          </a:r>
        </a:p>
      </dgm:t>
    </dgm:pt>
    <dgm:pt modelId="{6540547A-B606-401B-BD02-EF34FE1E9073}" type="parTrans" cxnId="{B13703FE-BA75-4EC0-BA5C-44B9718018DC}">
      <dgm:prSet/>
      <dgm:spPr/>
      <dgm:t>
        <a:bodyPr/>
        <a:lstStyle/>
        <a:p>
          <a:endParaRPr lang="ru-RU"/>
        </a:p>
      </dgm:t>
    </dgm:pt>
    <dgm:pt modelId="{D2964EDC-2ABC-4357-8477-2073BB9F7482}" type="sibTrans" cxnId="{B13703FE-BA75-4EC0-BA5C-44B9718018DC}">
      <dgm:prSet/>
      <dgm:spPr/>
      <dgm:t>
        <a:bodyPr/>
        <a:lstStyle/>
        <a:p>
          <a:endParaRPr lang="ru-RU"/>
        </a:p>
      </dgm:t>
    </dgm:pt>
    <dgm:pt modelId="{3151E594-106C-4E26-8F26-8559FE83B54F}">
      <dgm:prSet phldrT="[Текст]" custT="1"/>
      <dgm:spPr/>
      <dgm:t>
        <a:bodyPr/>
        <a:lstStyle/>
        <a:p>
          <a:r>
            <a:rPr lang="ru-RU" sz="2400" dirty="0"/>
            <a:t>Выбирает информацию</a:t>
          </a:r>
        </a:p>
      </dgm:t>
    </dgm:pt>
    <dgm:pt modelId="{C25DDB41-BE05-49B1-A8C1-041210839122}" type="parTrans" cxnId="{90D533E0-7C23-4C91-9D52-2F7DC9EECF96}">
      <dgm:prSet/>
      <dgm:spPr/>
      <dgm:t>
        <a:bodyPr/>
        <a:lstStyle/>
        <a:p>
          <a:endParaRPr lang="ru-RU"/>
        </a:p>
      </dgm:t>
    </dgm:pt>
    <dgm:pt modelId="{31326317-F41E-477F-880A-2EAFED3D66DE}" type="sibTrans" cxnId="{90D533E0-7C23-4C91-9D52-2F7DC9EECF96}">
      <dgm:prSet/>
      <dgm:spPr/>
      <dgm:t>
        <a:bodyPr/>
        <a:lstStyle/>
        <a:p>
          <a:endParaRPr lang="ru-RU"/>
        </a:p>
      </dgm:t>
    </dgm:pt>
    <dgm:pt modelId="{84516385-6902-454F-828C-735E118AA2B4}" type="pres">
      <dgm:prSet presAssocID="{77A68ABB-75C6-4152-8F00-38D6AE129B0F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EE8CE0F7-525D-460A-BD3C-EBC42A4D3591}" type="pres">
      <dgm:prSet presAssocID="{77A68ABB-75C6-4152-8F00-38D6AE129B0F}" presName="dummyMaxCanvas" presStyleCnt="0"/>
      <dgm:spPr/>
    </dgm:pt>
    <dgm:pt modelId="{1D608EEE-2F4A-4706-B940-8F0FE8A06E0C}" type="pres">
      <dgm:prSet presAssocID="{77A68ABB-75C6-4152-8F00-38D6AE129B0F}" presName="parentComposite" presStyleCnt="0"/>
      <dgm:spPr/>
    </dgm:pt>
    <dgm:pt modelId="{A9CC0B24-1DA5-4E12-8C5C-ADDC6EA0211B}" type="pres">
      <dgm:prSet presAssocID="{77A68ABB-75C6-4152-8F00-38D6AE129B0F}" presName="parent1" presStyleLbl="alignAccFollowNode1" presStyleIdx="0" presStyleCnt="4" custScaleX="147660" custLinFactNeighborX="-26445" custLinFactNeighborY="-3648">
        <dgm:presLayoutVars>
          <dgm:chMax val="4"/>
        </dgm:presLayoutVars>
      </dgm:prSet>
      <dgm:spPr/>
    </dgm:pt>
    <dgm:pt modelId="{2C8DA8EF-279E-4344-9A92-4D75B35B685F}" type="pres">
      <dgm:prSet presAssocID="{77A68ABB-75C6-4152-8F00-38D6AE129B0F}" presName="parent2" presStyleLbl="alignAccFollowNode1" presStyleIdx="1" presStyleCnt="4" custScaleX="126037" custLinFactNeighborX="61390" custLinFactNeighborY="-3648">
        <dgm:presLayoutVars>
          <dgm:chMax val="4"/>
        </dgm:presLayoutVars>
      </dgm:prSet>
      <dgm:spPr/>
    </dgm:pt>
    <dgm:pt modelId="{0D2F8F85-8DFB-4AF5-B645-5CC8F2F2DA56}" type="pres">
      <dgm:prSet presAssocID="{77A68ABB-75C6-4152-8F00-38D6AE129B0F}" presName="childrenComposite" presStyleCnt="0"/>
      <dgm:spPr/>
    </dgm:pt>
    <dgm:pt modelId="{CFE3366D-8729-4A16-AF85-DF8D953B3952}" type="pres">
      <dgm:prSet presAssocID="{77A68ABB-75C6-4152-8F00-38D6AE129B0F}" presName="dummyMaxCanvas_ChildArea" presStyleCnt="0"/>
      <dgm:spPr/>
    </dgm:pt>
    <dgm:pt modelId="{FB6B3AEE-3218-4282-8D55-49A16C024D2E}" type="pres">
      <dgm:prSet presAssocID="{77A68ABB-75C6-4152-8F00-38D6AE129B0F}" presName="fulcrum" presStyleLbl="alignAccFollowNode1" presStyleIdx="2" presStyleCnt="4"/>
      <dgm:spPr>
        <a:solidFill>
          <a:schemeClr val="tx1">
            <a:lumMod val="50000"/>
            <a:lumOff val="50000"/>
            <a:alpha val="90000"/>
          </a:schemeClr>
        </a:solidFill>
      </dgm:spPr>
    </dgm:pt>
    <dgm:pt modelId="{23CBDEF8-25DF-45E3-ADD5-41126EE87C58}" type="pres">
      <dgm:prSet presAssocID="{77A68ABB-75C6-4152-8F00-38D6AE129B0F}" presName="balance_23" presStyleLbl="alignAccFollowNode1" presStyleIdx="3" presStyleCnt="4" custAng="21051374" custFlipVert="1" custScaleY="95010">
        <dgm:presLayoutVars>
          <dgm:bulletEnabled val="1"/>
        </dgm:presLayoutVars>
      </dgm:prSet>
      <dgm:spPr>
        <a:solidFill>
          <a:srgbClr val="00B050">
            <a:alpha val="90000"/>
          </a:srgbClr>
        </a:solidFill>
      </dgm:spPr>
    </dgm:pt>
    <dgm:pt modelId="{D923EBE9-1B17-4EB2-9CB2-DDCAF22E16A3}" type="pres">
      <dgm:prSet presAssocID="{77A68ABB-75C6-4152-8F00-38D6AE129B0F}" presName="right_23_1" presStyleLbl="node1" presStyleIdx="0" presStyleCnt="5" custScaleX="195284" custLinFactNeighborX="53753" custLinFactNeighborY="9772">
        <dgm:presLayoutVars>
          <dgm:bulletEnabled val="1"/>
        </dgm:presLayoutVars>
      </dgm:prSet>
      <dgm:spPr/>
    </dgm:pt>
    <dgm:pt modelId="{8B214F51-4005-4AF8-B268-AAE22CBEB150}" type="pres">
      <dgm:prSet presAssocID="{77A68ABB-75C6-4152-8F00-38D6AE129B0F}" presName="right_23_2" presStyleLbl="node1" presStyleIdx="1" presStyleCnt="5" custScaleX="186995" custLinFactNeighborX="54282" custLinFactNeighborY="11727">
        <dgm:presLayoutVars>
          <dgm:bulletEnabled val="1"/>
        </dgm:presLayoutVars>
      </dgm:prSet>
      <dgm:spPr/>
    </dgm:pt>
    <dgm:pt modelId="{8C1E4B87-A73F-4220-9024-EF2495E5256B}" type="pres">
      <dgm:prSet presAssocID="{77A68ABB-75C6-4152-8F00-38D6AE129B0F}" presName="right_23_3" presStyleLbl="node1" presStyleIdx="2" presStyleCnt="5" custScaleX="188026" custScaleY="109734" custLinFactNeighborX="54767" custLinFactNeighborY="6119">
        <dgm:presLayoutVars>
          <dgm:bulletEnabled val="1"/>
        </dgm:presLayoutVars>
      </dgm:prSet>
      <dgm:spPr/>
    </dgm:pt>
    <dgm:pt modelId="{508D85BA-08CF-4AE3-BD7B-1D00DFBE23A7}" type="pres">
      <dgm:prSet presAssocID="{77A68ABB-75C6-4152-8F00-38D6AE129B0F}" presName="left_23_1" presStyleLbl="node1" presStyleIdx="3" presStyleCnt="5" custScaleX="199819" custScaleY="113058" custLinFactNeighborX="-48682" custLinFactNeighborY="-21499">
        <dgm:presLayoutVars>
          <dgm:bulletEnabled val="1"/>
        </dgm:presLayoutVars>
      </dgm:prSet>
      <dgm:spPr/>
    </dgm:pt>
    <dgm:pt modelId="{0ED7C776-3F6E-4544-9E8B-6C32066009A7}" type="pres">
      <dgm:prSet presAssocID="{77A68ABB-75C6-4152-8F00-38D6AE129B0F}" presName="left_23_2" presStyleLbl="node1" presStyleIdx="4" presStyleCnt="5" custScaleX="197317" custScaleY="118997" custLinFactNeighborX="-36203" custLinFactNeighborY="-31177">
        <dgm:presLayoutVars>
          <dgm:bulletEnabled val="1"/>
        </dgm:presLayoutVars>
      </dgm:prSet>
      <dgm:spPr/>
    </dgm:pt>
  </dgm:ptLst>
  <dgm:cxnLst>
    <dgm:cxn modelId="{B93EEF0B-7D41-4961-8680-1EC0A6A95284}" type="presOf" srcId="{BD96855B-6514-4B8C-B576-84AA24F37965}" destId="{8B214F51-4005-4AF8-B268-AAE22CBEB150}" srcOrd="0" destOrd="0" presId="urn:microsoft.com/office/officeart/2005/8/layout/balance1"/>
    <dgm:cxn modelId="{775CDE13-1FEF-4F65-8F82-E6D1781FF939}" srcId="{CFEFB958-3621-466A-8FDD-798933D0A4DE}" destId="{48DA463E-F976-4EA0-A84D-D6232D7D1444}" srcOrd="0" destOrd="0" parTransId="{0F22F326-EEBF-414D-8C5A-24550AFFF55A}" sibTransId="{5D1B5006-5C8B-4B9D-A89F-CA05F5E1D965}"/>
    <dgm:cxn modelId="{BFF0D017-A85C-45A3-B247-EF65446A4874}" type="presOf" srcId="{9C85535C-E090-45F1-BAB8-E442130E5E9C}" destId="{0ED7C776-3F6E-4544-9E8B-6C32066009A7}" srcOrd="0" destOrd="0" presId="urn:microsoft.com/office/officeart/2005/8/layout/balance1"/>
    <dgm:cxn modelId="{5C0E662E-6A73-43DF-80FC-637DC60FD72A}" srcId="{77A68ABB-75C6-4152-8F00-38D6AE129B0F}" destId="{A750F810-2DD4-45DD-8A5B-E9B03F31DAA7}" srcOrd="1" destOrd="0" parTransId="{1B7CF3CE-9FDB-40D6-A178-CC8B11EDC8CF}" sibTransId="{08F3FB9D-7ACF-494A-80EA-5DCC4614AEE3}"/>
    <dgm:cxn modelId="{9A417536-21DA-4237-A12A-C2670EA4B1D5}" srcId="{A750F810-2DD4-45DD-8A5B-E9B03F31DAA7}" destId="{A67D1DDF-5625-4CFA-A8F4-B67ECBEF3AAD}" srcOrd="0" destOrd="0" parTransId="{F9CE60F6-3281-483B-A4D4-EA8012230344}" sibTransId="{5FBBDFC0-9A4E-4608-B11E-7DCC2176023A}"/>
    <dgm:cxn modelId="{D836FA38-80FF-4106-84E4-9EFBB78CEA43}" type="presOf" srcId="{3151E594-106C-4E26-8F26-8559FE83B54F}" destId="{8C1E4B87-A73F-4220-9024-EF2495E5256B}" srcOrd="0" destOrd="0" presId="urn:microsoft.com/office/officeart/2005/8/layout/balance1"/>
    <dgm:cxn modelId="{B2D5DF42-86E2-4DB5-A1A7-D7DDF16BC4AA}" type="presOf" srcId="{48DA463E-F976-4EA0-A84D-D6232D7D1444}" destId="{508D85BA-08CF-4AE3-BD7B-1D00DFBE23A7}" srcOrd="0" destOrd="0" presId="urn:microsoft.com/office/officeart/2005/8/layout/balance1"/>
    <dgm:cxn modelId="{77218750-4D62-4919-B9CB-5DD7609F987C}" srcId="{77A68ABB-75C6-4152-8F00-38D6AE129B0F}" destId="{CFEFB958-3621-466A-8FDD-798933D0A4DE}" srcOrd="0" destOrd="0" parTransId="{E7DF8AD8-1AD7-45A6-9FC4-8B83561CE84A}" sibTransId="{98B05CCC-AB33-4EF1-BBA0-CF572F0012E5}"/>
    <dgm:cxn modelId="{1BDE54AF-7B3E-40E6-BED8-372034FE103C}" type="presOf" srcId="{A750F810-2DD4-45DD-8A5B-E9B03F31DAA7}" destId="{2C8DA8EF-279E-4344-9A92-4D75B35B685F}" srcOrd="0" destOrd="0" presId="urn:microsoft.com/office/officeart/2005/8/layout/balance1"/>
    <dgm:cxn modelId="{665997BF-5B67-46A9-AAA8-D57BDCEEE4D8}" type="presOf" srcId="{77A68ABB-75C6-4152-8F00-38D6AE129B0F}" destId="{84516385-6902-454F-828C-735E118AA2B4}" srcOrd="0" destOrd="0" presId="urn:microsoft.com/office/officeart/2005/8/layout/balance1"/>
    <dgm:cxn modelId="{F5BE17CD-CFDA-459B-8893-DC55ABAEB976}" type="presOf" srcId="{CFEFB958-3621-466A-8FDD-798933D0A4DE}" destId="{A9CC0B24-1DA5-4E12-8C5C-ADDC6EA0211B}" srcOrd="0" destOrd="0" presId="urn:microsoft.com/office/officeart/2005/8/layout/balance1"/>
    <dgm:cxn modelId="{44FE77D8-623C-4119-B341-888A83F659CE}" srcId="{CFEFB958-3621-466A-8FDD-798933D0A4DE}" destId="{9C85535C-E090-45F1-BAB8-E442130E5E9C}" srcOrd="1" destOrd="0" parTransId="{462613C5-98EF-4233-95EC-18639D0A84F9}" sibTransId="{282F21AD-5D98-49BD-AF87-D7B159F28707}"/>
    <dgm:cxn modelId="{90D533E0-7C23-4C91-9D52-2F7DC9EECF96}" srcId="{A750F810-2DD4-45DD-8A5B-E9B03F31DAA7}" destId="{3151E594-106C-4E26-8F26-8559FE83B54F}" srcOrd="2" destOrd="0" parTransId="{C25DDB41-BE05-49B1-A8C1-041210839122}" sibTransId="{31326317-F41E-477F-880A-2EAFED3D66DE}"/>
    <dgm:cxn modelId="{610CC2E6-2D48-4E40-B404-1AA58E755C32}" type="presOf" srcId="{A67D1DDF-5625-4CFA-A8F4-B67ECBEF3AAD}" destId="{D923EBE9-1B17-4EB2-9CB2-DDCAF22E16A3}" srcOrd="0" destOrd="0" presId="urn:microsoft.com/office/officeart/2005/8/layout/balance1"/>
    <dgm:cxn modelId="{B13703FE-BA75-4EC0-BA5C-44B9718018DC}" srcId="{A750F810-2DD4-45DD-8A5B-E9B03F31DAA7}" destId="{BD96855B-6514-4B8C-B576-84AA24F37965}" srcOrd="1" destOrd="0" parTransId="{6540547A-B606-401B-BD02-EF34FE1E9073}" sibTransId="{D2964EDC-2ABC-4357-8477-2073BB9F7482}"/>
    <dgm:cxn modelId="{CE637110-5AC9-4DEF-82BE-BAF72FF6FA19}" type="presParOf" srcId="{84516385-6902-454F-828C-735E118AA2B4}" destId="{EE8CE0F7-525D-460A-BD3C-EBC42A4D3591}" srcOrd="0" destOrd="0" presId="urn:microsoft.com/office/officeart/2005/8/layout/balance1"/>
    <dgm:cxn modelId="{A451306E-F977-47A9-9C06-626617538F68}" type="presParOf" srcId="{84516385-6902-454F-828C-735E118AA2B4}" destId="{1D608EEE-2F4A-4706-B940-8F0FE8A06E0C}" srcOrd="1" destOrd="0" presId="urn:microsoft.com/office/officeart/2005/8/layout/balance1"/>
    <dgm:cxn modelId="{58E12EC8-C9D8-4C85-B58E-897FE1C6B882}" type="presParOf" srcId="{1D608EEE-2F4A-4706-B940-8F0FE8A06E0C}" destId="{A9CC0B24-1DA5-4E12-8C5C-ADDC6EA0211B}" srcOrd="0" destOrd="0" presId="urn:microsoft.com/office/officeart/2005/8/layout/balance1"/>
    <dgm:cxn modelId="{C57F26CD-964B-41DC-8567-21914B4689D4}" type="presParOf" srcId="{1D608EEE-2F4A-4706-B940-8F0FE8A06E0C}" destId="{2C8DA8EF-279E-4344-9A92-4D75B35B685F}" srcOrd="1" destOrd="0" presId="urn:microsoft.com/office/officeart/2005/8/layout/balance1"/>
    <dgm:cxn modelId="{D5935544-F88C-458C-92B5-A96EBCE60517}" type="presParOf" srcId="{84516385-6902-454F-828C-735E118AA2B4}" destId="{0D2F8F85-8DFB-4AF5-B645-5CC8F2F2DA56}" srcOrd="2" destOrd="0" presId="urn:microsoft.com/office/officeart/2005/8/layout/balance1"/>
    <dgm:cxn modelId="{CA410856-5D9A-4249-99A7-B36988F1FF89}" type="presParOf" srcId="{0D2F8F85-8DFB-4AF5-B645-5CC8F2F2DA56}" destId="{CFE3366D-8729-4A16-AF85-DF8D953B3952}" srcOrd="0" destOrd="0" presId="urn:microsoft.com/office/officeart/2005/8/layout/balance1"/>
    <dgm:cxn modelId="{62803317-A910-4FCA-B228-DD5EE9555381}" type="presParOf" srcId="{0D2F8F85-8DFB-4AF5-B645-5CC8F2F2DA56}" destId="{FB6B3AEE-3218-4282-8D55-49A16C024D2E}" srcOrd="1" destOrd="0" presId="urn:microsoft.com/office/officeart/2005/8/layout/balance1"/>
    <dgm:cxn modelId="{4A78B3F2-5169-46FD-9F5D-1D066D01A865}" type="presParOf" srcId="{0D2F8F85-8DFB-4AF5-B645-5CC8F2F2DA56}" destId="{23CBDEF8-25DF-45E3-ADD5-41126EE87C58}" srcOrd="2" destOrd="0" presId="urn:microsoft.com/office/officeart/2005/8/layout/balance1"/>
    <dgm:cxn modelId="{7B11CF44-9C8B-407A-BA58-318D827B3746}" type="presParOf" srcId="{0D2F8F85-8DFB-4AF5-B645-5CC8F2F2DA56}" destId="{D923EBE9-1B17-4EB2-9CB2-DDCAF22E16A3}" srcOrd="3" destOrd="0" presId="urn:microsoft.com/office/officeart/2005/8/layout/balance1"/>
    <dgm:cxn modelId="{F7BF7279-B366-42D8-BB18-0A47E99CF53C}" type="presParOf" srcId="{0D2F8F85-8DFB-4AF5-B645-5CC8F2F2DA56}" destId="{8B214F51-4005-4AF8-B268-AAE22CBEB150}" srcOrd="4" destOrd="0" presId="urn:microsoft.com/office/officeart/2005/8/layout/balance1"/>
    <dgm:cxn modelId="{0B02A214-600C-455E-BF37-00A1C97B5CBC}" type="presParOf" srcId="{0D2F8F85-8DFB-4AF5-B645-5CC8F2F2DA56}" destId="{8C1E4B87-A73F-4220-9024-EF2495E5256B}" srcOrd="5" destOrd="0" presId="urn:microsoft.com/office/officeart/2005/8/layout/balance1"/>
    <dgm:cxn modelId="{34BE9D18-0C0D-46FB-AC21-B80824A6AB8A}" type="presParOf" srcId="{0D2F8F85-8DFB-4AF5-B645-5CC8F2F2DA56}" destId="{508D85BA-08CF-4AE3-BD7B-1D00DFBE23A7}" srcOrd="6" destOrd="0" presId="urn:microsoft.com/office/officeart/2005/8/layout/balance1"/>
    <dgm:cxn modelId="{47781D7F-B74C-4BF0-8B21-6A38F90A51AD}" type="presParOf" srcId="{0D2F8F85-8DFB-4AF5-B645-5CC8F2F2DA56}" destId="{0ED7C776-3F6E-4544-9E8B-6C32066009A7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A740ED-BDD6-4569-98F3-AFDA4FFC6240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CD6033-E2B9-4A5F-9069-88F40D95267D}">
      <dgm:prSet phldrT="[Текст]" custT="1"/>
      <dgm:spPr/>
      <dgm:t>
        <a:bodyPr/>
        <a:lstStyle/>
        <a:p>
          <a:r>
            <a:rPr lang="ru-RU" sz="2800" b="0" i="0" dirty="0">
              <a:solidFill>
                <a:srgbClr val="92D050"/>
              </a:solidFill>
            </a:rPr>
            <a:t>Духовное начало: социально преобразующая деятельность, потребность в ресурсах для жизни</a:t>
          </a:r>
        </a:p>
      </dgm:t>
    </dgm:pt>
    <dgm:pt modelId="{22753FD0-13F1-43A2-908B-67498A45220F}" type="parTrans" cxnId="{C0C7AED5-CBF6-4951-8144-28241CACAA1F}">
      <dgm:prSet/>
      <dgm:spPr/>
      <dgm:t>
        <a:bodyPr/>
        <a:lstStyle/>
        <a:p>
          <a:endParaRPr lang="ru-RU"/>
        </a:p>
      </dgm:t>
    </dgm:pt>
    <dgm:pt modelId="{80E877D6-6DEC-49E9-AD64-E424C5A2FE6A}" type="sibTrans" cxnId="{C0C7AED5-CBF6-4951-8144-28241CACAA1F}">
      <dgm:prSet/>
      <dgm:spPr/>
      <dgm:t>
        <a:bodyPr/>
        <a:lstStyle/>
        <a:p>
          <a:endParaRPr lang="ru-RU"/>
        </a:p>
      </dgm:t>
    </dgm:pt>
    <dgm:pt modelId="{B0DB9A31-AF04-4710-84A5-3A5D31E51D5F}">
      <dgm:prSet phldrT="[Текст]" custT="1"/>
      <dgm:spPr/>
      <dgm:t>
        <a:bodyPr/>
        <a:lstStyle/>
        <a:p>
          <a:r>
            <a:rPr lang="ru-RU" sz="2800" i="0" dirty="0"/>
            <a:t>Биологическое начало:  безволие, потребность в сохранении энергии</a:t>
          </a:r>
        </a:p>
      </dgm:t>
    </dgm:pt>
    <dgm:pt modelId="{9BDA157F-AA07-4EFE-828D-304B4C9254DA}" type="parTrans" cxnId="{C1091146-53B9-4323-93F1-19C5CE17AFA3}">
      <dgm:prSet/>
      <dgm:spPr/>
      <dgm:t>
        <a:bodyPr/>
        <a:lstStyle/>
        <a:p>
          <a:endParaRPr lang="ru-RU"/>
        </a:p>
      </dgm:t>
    </dgm:pt>
    <dgm:pt modelId="{7861C212-F153-4F28-B0B2-C0654DB5F514}" type="sibTrans" cxnId="{C1091146-53B9-4323-93F1-19C5CE17AFA3}">
      <dgm:prSet/>
      <dgm:spPr/>
      <dgm:t>
        <a:bodyPr/>
        <a:lstStyle/>
        <a:p>
          <a:endParaRPr lang="ru-RU"/>
        </a:p>
      </dgm:t>
    </dgm:pt>
    <dgm:pt modelId="{058A92BF-4477-4EA4-8970-BA6B2A6840A4}" type="pres">
      <dgm:prSet presAssocID="{D2A740ED-BDD6-4569-98F3-AFDA4FFC6240}" presName="compositeShape" presStyleCnt="0">
        <dgm:presLayoutVars>
          <dgm:chMax val="2"/>
          <dgm:dir/>
          <dgm:resizeHandles val="exact"/>
        </dgm:presLayoutVars>
      </dgm:prSet>
      <dgm:spPr/>
    </dgm:pt>
    <dgm:pt modelId="{54B4F3C6-2655-45C6-A0B5-C6FDDE05A875}" type="pres">
      <dgm:prSet presAssocID="{D2A740ED-BDD6-4569-98F3-AFDA4FFC6240}" presName="divider" presStyleLbl="fgShp" presStyleIdx="0" presStyleCnt="1"/>
      <dgm:spPr/>
    </dgm:pt>
    <dgm:pt modelId="{6E5C8D62-5918-45BC-871E-4DD313BC1CC9}" type="pres">
      <dgm:prSet presAssocID="{54CD6033-E2B9-4A5F-9069-88F40D95267D}" presName="downArrow" presStyleLbl="node1" presStyleIdx="0" presStyleCnt="2"/>
      <dgm:spPr/>
    </dgm:pt>
    <dgm:pt modelId="{F9A2720C-64CD-4A4F-877C-A9EA84AC7F39}" type="pres">
      <dgm:prSet presAssocID="{54CD6033-E2B9-4A5F-9069-88F40D95267D}" presName="downArrowText" presStyleLbl="revTx" presStyleIdx="0" presStyleCnt="2" custScaleX="154978">
        <dgm:presLayoutVars>
          <dgm:bulletEnabled val="1"/>
        </dgm:presLayoutVars>
      </dgm:prSet>
      <dgm:spPr/>
    </dgm:pt>
    <dgm:pt modelId="{08D54856-38AA-4FE4-88D0-30CA6D6DD889}" type="pres">
      <dgm:prSet presAssocID="{B0DB9A31-AF04-4710-84A5-3A5D31E51D5F}" presName="upArrow" presStyleLbl="node1" presStyleIdx="1" presStyleCnt="2"/>
      <dgm:spPr/>
    </dgm:pt>
    <dgm:pt modelId="{7CDB0314-4C94-4979-AAA7-90C8F0B01A2D}" type="pres">
      <dgm:prSet presAssocID="{B0DB9A31-AF04-4710-84A5-3A5D31E51D5F}" presName="upArrowText" presStyleLbl="revTx" presStyleIdx="1" presStyleCnt="2" custScaleX="150163" custLinFactNeighborX="-388" custLinFactNeighborY="-9435">
        <dgm:presLayoutVars>
          <dgm:bulletEnabled val="1"/>
        </dgm:presLayoutVars>
      </dgm:prSet>
      <dgm:spPr/>
    </dgm:pt>
  </dgm:ptLst>
  <dgm:cxnLst>
    <dgm:cxn modelId="{9BF39D2C-D220-4221-9070-AB293413C8C8}" type="presOf" srcId="{D2A740ED-BDD6-4569-98F3-AFDA4FFC6240}" destId="{058A92BF-4477-4EA4-8970-BA6B2A6840A4}" srcOrd="0" destOrd="0" presId="urn:microsoft.com/office/officeart/2005/8/layout/arrow3"/>
    <dgm:cxn modelId="{C1091146-53B9-4323-93F1-19C5CE17AFA3}" srcId="{D2A740ED-BDD6-4569-98F3-AFDA4FFC6240}" destId="{B0DB9A31-AF04-4710-84A5-3A5D31E51D5F}" srcOrd="1" destOrd="0" parTransId="{9BDA157F-AA07-4EFE-828D-304B4C9254DA}" sibTransId="{7861C212-F153-4F28-B0B2-C0654DB5F514}"/>
    <dgm:cxn modelId="{0076E6AC-BA78-497B-AA5A-305338183CE9}" type="presOf" srcId="{54CD6033-E2B9-4A5F-9069-88F40D95267D}" destId="{F9A2720C-64CD-4A4F-877C-A9EA84AC7F39}" srcOrd="0" destOrd="0" presId="urn:microsoft.com/office/officeart/2005/8/layout/arrow3"/>
    <dgm:cxn modelId="{C0C7AED5-CBF6-4951-8144-28241CACAA1F}" srcId="{D2A740ED-BDD6-4569-98F3-AFDA4FFC6240}" destId="{54CD6033-E2B9-4A5F-9069-88F40D95267D}" srcOrd="0" destOrd="0" parTransId="{22753FD0-13F1-43A2-908B-67498A45220F}" sibTransId="{80E877D6-6DEC-49E9-AD64-E424C5A2FE6A}"/>
    <dgm:cxn modelId="{55DEADF1-9888-4DF0-8E87-33779C02600F}" type="presOf" srcId="{B0DB9A31-AF04-4710-84A5-3A5D31E51D5F}" destId="{7CDB0314-4C94-4979-AAA7-90C8F0B01A2D}" srcOrd="0" destOrd="0" presId="urn:microsoft.com/office/officeart/2005/8/layout/arrow3"/>
    <dgm:cxn modelId="{68A37BA0-C0D4-4640-8880-8CC350A5B8DE}" type="presParOf" srcId="{058A92BF-4477-4EA4-8970-BA6B2A6840A4}" destId="{54B4F3C6-2655-45C6-A0B5-C6FDDE05A875}" srcOrd="0" destOrd="0" presId="urn:microsoft.com/office/officeart/2005/8/layout/arrow3"/>
    <dgm:cxn modelId="{239B350D-8928-4C8F-9D40-E6DB1C01EF67}" type="presParOf" srcId="{058A92BF-4477-4EA4-8970-BA6B2A6840A4}" destId="{6E5C8D62-5918-45BC-871E-4DD313BC1CC9}" srcOrd="1" destOrd="0" presId="urn:microsoft.com/office/officeart/2005/8/layout/arrow3"/>
    <dgm:cxn modelId="{66BAC9C7-E6D1-47B7-92FE-B73C479ACF10}" type="presParOf" srcId="{058A92BF-4477-4EA4-8970-BA6B2A6840A4}" destId="{F9A2720C-64CD-4A4F-877C-A9EA84AC7F39}" srcOrd="2" destOrd="0" presId="urn:microsoft.com/office/officeart/2005/8/layout/arrow3"/>
    <dgm:cxn modelId="{3134CA8B-F067-4BBC-94A3-EB651EB23812}" type="presParOf" srcId="{058A92BF-4477-4EA4-8970-BA6B2A6840A4}" destId="{08D54856-38AA-4FE4-88D0-30CA6D6DD889}" srcOrd="3" destOrd="0" presId="urn:microsoft.com/office/officeart/2005/8/layout/arrow3"/>
    <dgm:cxn modelId="{43A7ED13-C542-49D3-8A47-B03D4739F8BD}" type="presParOf" srcId="{058A92BF-4477-4EA4-8970-BA6B2A6840A4}" destId="{7CDB0314-4C94-4979-AAA7-90C8F0B01A2D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A0257B-9A82-4CAB-A4F9-65CA06DFD2E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5B6D4E-17FF-4689-B6DA-5162C11C6853}">
      <dgm:prSet phldrT="[Текст]"/>
      <dgm:spPr/>
      <dgm:t>
        <a:bodyPr/>
        <a:lstStyle/>
        <a:p>
          <a:r>
            <a:rPr lang="ru-RU" dirty="0"/>
            <a:t>Термины и понятия</a:t>
          </a:r>
        </a:p>
      </dgm:t>
    </dgm:pt>
    <dgm:pt modelId="{72181325-B39A-41FE-AA66-918A5A4E8E51}" type="parTrans" cxnId="{72A63AEE-A0CE-4D18-A997-123FFC9F9569}">
      <dgm:prSet/>
      <dgm:spPr/>
      <dgm:t>
        <a:bodyPr/>
        <a:lstStyle/>
        <a:p>
          <a:endParaRPr lang="ru-RU"/>
        </a:p>
      </dgm:t>
    </dgm:pt>
    <dgm:pt modelId="{E1D3B1DA-E9A6-4D9E-8D49-C12DFD51523B}" type="sibTrans" cxnId="{72A63AEE-A0CE-4D18-A997-123FFC9F9569}">
      <dgm:prSet/>
      <dgm:spPr/>
      <dgm:t>
        <a:bodyPr/>
        <a:lstStyle/>
        <a:p>
          <a:endParaRPr lang="ru-RU"/>
        </a:p>
      </dgm:t>
    </dgm:pt>
    <dgm:pt modelId="{87CFDB75-AF81-41CF-A391-B249E9F70560}">
      <dgm:prSet phldrT="[Текст]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ru-RU" dirty="0"/>
            <a:t>Опросы</a:t>
          </a:r>
        </a:p>
      </dgm:t>
    </dgm:pt>
    <dgm:pt modelId="{68F33C5E-028F-4FD6-BB49-86FE9E148B1D}" type="parTrans" cxnId="{F424C13E-E36E-4930-820D-1DF7B0E419E0}">
      <dgm:prSet/>
      <dgm:spPr/>
      <dgm:t>
        <a:bodyPr/>
        <a:lstStyle/>
        <a:p>
          <a:endParaRPr lang="ru-RU"/>
        </a:p>
      </dgm:t>
    </dgm:pt>
    <dgm:pt modelId="{E72A669E-4E13-4A57-A5F2-E06D161C2F2F}" type="sibTrans" cxnId="{F424C13E-E36E-4930-820D-1DF7B0E419E0}">
      <dgm:prSet/>
      <dgm:spPr/>
      <dgm:t>
        <a:bodyPr/>
        <a:lstStyle/>
        <a:p>
          <a:endParaRPr lang="ru-RU"/>
        </a:p>
      </dgm:t>
    </dgm:pt>
    <dgm:pt modelId="{4241A27E-48FA-4937-A5A8-75136B5C7748}">
      <dgm:prSet phldrT="[Текст]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ru-RU" dirty="0"/>
            <a:t>Эссе</a:t>
          </a:r>
        </a:p>
      </dgm:t>
    </dgm:pt>
    <dgm:pt modelId="{8A3AC348-0A50-4C59-8165-1E8A287BBF70}" type="parTrans" cxnId="{56DE794F-4241-498B-81BB-AF7B5C2C6329}">
      <dgm:prSet/>
      <dgm:spPr/>
      <dgm:t>
        <a:bodyPr/>
        <a:lstStyle/>
        <a:p>
          <a:endParaRPr lang="ru-RU"/>
        </a:p>
      </dgm:t>
    </dgm:pt>
    <dgm:pt modelId="{B1907851-C6D0-45B3-B587-EE6B2BCAC2EC}" type="sibTrans" cxnId="{56DE794F-4241-498B-81BB-AF7B5C2C6329}">
      <dgm:prSet/>
      <dgm:spPr/>
      <dgm:t>
        <a:bodyPr/>
        <a:lstStyle/>
        <a:p>
          <a:endParaRPr lang="ru-RU"/>
        </a:p>
      </dgm:t>
    </dgm:pt>
    <dgm:pt modelId="{68536C08-467B-468B-9B02-CE43C4447F13}">
      <dgm:prSet phldrT="[Текст]"/>
      <dgm:spPr/>
      <dgm:t>
        <a:bodyPr/>
        <a:lstStyle/>
        <a:p>
          <a:r>
            <a:rPr lang="ru-RU" dirty="0"/>
            <a:t>Отношения и цели</a:t>
          </a:r>
        </a:p>
      </dgm:t>
    </dgm:pt>
    <dgm:pt modelId="{38680504-D1BA-40CD-94E4-0B048DC17DA6}" type="parTrans" cxnId="{0E1BDB34-FD8C-424C-BE6C-8F9B07FB41B8}">
      <dgm:prSet/>
      <dgm:spPr/>
      <dgm:t>
        <a:bodyPr/>
        <a:lstStyle/>
        <a:p>
          <a:endParaRPr lang="ru-RU"/>
        </a:p>
      </dgm:t>
    </dgm:pt>
    <dgm:pt modelId="{6E3A9610-7348-49BC-9C30-AAE334D17D2D}" type="sibTrans" cxnId="{0E1BDB34-FD8C-424C-BE6C-8F9B07FB41B8}">
      <dgm:prSet/>
      <dgm:spPr/>
      <dgm:t>
        <a:bodyPr/>
        <a:lstStyle/>
        <a:p>
          <a:endParaRPr lang="ru-RU"/>
        </a:p>
      </dgm:t>
    </dgm:pt>
    <dgm:pt modelId="{03E179B3-D0F7-474D-8F84-448751ACAECF}">
      <dgm:prSet phldrT="[Текст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dirty="0"/>
            <a:t>Встроенное наблюдение</a:t>
          </a:r>
        </a:p>
      </dgm:t>
    </dgm:pt>
    <dgm:pt modelId="{F7790FEA-A6B9-44BA-A6BB-428F8791A833}" type="parTrans" cxnId="{6FDE5F0D-5654-4B09-8A4D-ED959C306456}">
      <dgm:prSet/>
      <dgm:spPr/>
      <dgm:t>
        <a:bodyPr/>
        <a:lstStyle/>
        <a:p>
          <a:endParaRPr lang="ru-RU"/>
        </a:p>
      </dgm:t>
    </dgm:pt>
    <dgm:pt modelId="{979054F1-B222-487D-BCC0-B391012276BB}" type="sibTrans" cxnId="{6FDE5F0D-5654-4B09-8A4D-ED959C306456}">
      <dgm:prSet/>
      <dgm:spPr/>
      <dgm:t>
        <a:bodyPr/>
        <a:lstStyle/>
        <a:p>
          <a:endParaRPr lang="ru-RU"/>
        </a:p>
      </dgm:t>
    </dgm:pt>
    <dgm:pt modelId="{2A62889E-CC1B-4DA1-8F80-5767580FAC99}">
      <dgm:prSet phldrT="[Текст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dirty="0"/>
            <a:t>Фокус-группы</a:t>
          </a:r>
        </a:p>
      </dgm:t>
    </dgm:pt>
    <dgm:pt modelId="{0DE6CCEE-EB83-4160-8A3C-5E7377ED1BEC}" type="parTrans" cxnId="{7C0F1F1F-1778-46C2-95CE-903DA1D5B4B6}">
      <dgm:prSet/>
      <dgm:spPr/>
      <dgm:t>
        <a:bodyPr/>
        <a:lstStyle/>
        <a:p>
          <a:endParaRPr lang="ru-RU"/>
        </a:p>
      </dgm:t>
    </dgm:pt>
    <dgm:pt modelId="{08F460CC-C15F-42BB-8FC6-795695AF90DC}" type="sibTrans" cxnId="{7C0F1F1F-1778-46C2-95CE-903DA1D5B4B6}">
      <dgm:prSet/>
      <dgm:spPr/>
      <dgm:t>
        <a:bodyPr/>
        <a:lstStyle/>
        <a:p>
          <a:endParaRPr lang="ru-RU"/>
        </a:p>
      </dgm:t>
    </dgm:pt>
    <dgm:pt modelId="{1F1E2607-705D-4BE0-AA15-E63DFAE2271A}">
      <dgm:prSet phldrT="[Текст]"/>
      <dgm:spPr/>
      <dgm:t>
        <a:bodyPr/>
        <a:lstStyle/>
        <a:p>
          <a:r>
            <a:rPr lang="ru-RU" dirty="0"/>
            <a:t>Опыт</a:t>
          </a:r>
        </a:p>
      </dgm:t>
    </dgm:pt>
    <dgm:pt modelId="{0E392524-F19A-488A-BE1F-374F1A6223C4}" type="parTrans" cxnId="{BEE4D2A5-55CB-477F-A905-437AF60762F8}">
      <dgm:prSet/>
      <dgm:spPr/>
      <dgm:t>
        <a:bodyPr/>
        <a:lstStyle/>
        <a:p>
          <a:endParaRPr lang="ru-RU"/>
        </a:p>
      </dgm:t>
    </dgm:pt>
    <dgm:pt modelId="{76980434-96C2-409F-8A02-7F9DA2F6B753}" type="sibTrans" cxnId="{BEE4D2A5-55CB-477F-A905-437AF60762F8}">
      <dgm:prSet/>
      <dgm:spPr/>
      <dgm:t>
        <a:bodyPr/>
        <a:lstStyle/>
        <a:p>
          <a:endParaRPr lang="ru-RU"/>
        </a:p>
      </dgm:t>
    </dgm:pt>
    <dgm:pt modelId="{F7099953-CFF7-4703-8CE3-B6A43A44E2BB}">
      <dgm:prSet phldrT="[Текст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ru-RU" dirty="0"/>
            <a:t>Учет единиц портфолио</a:t>
          </a:r>
        </a:p>
      </dgm:t>
    </dgm:pt>
    <dgm:pt modelId="{B1BC9EE2-50A3-46A5-9269-8F0096A89419}" type="parTrans" cxnId="{0DA6A8FF-3D2F-4662-8161-426B81339631}">
      <dgm:prSet/>
      <dgm:spPr/>
      <dgm:t>
        <a:bodyPr/>
        <a:lstStyle/>
        <a:p>
          <a:endParaRPr lang="ru-RU"/>
        </a:p>
      </dgm:t>
    </dgm:pt>
    <dgm:pt modelId="{1043F704-9101-4992-8AC0-2F52822DEB0B}" type="sibTrans" cxnId="{0DA6A8FF-3D2F-4662-8161-426B81339631}">
      <dgm:prSet/>
      <dgm:spPr/>
      <dgm:t>
        <a:bodyPr/>
        <a:lstStyle/>
        <a:p>
          <a:endParaRPr lang="ru-RU"/>
        </a:p>
      </dgm:t>
    </dgm:pt>
    <dgm:pt modelId="{FE70C1DC-5192-4494-9808-F6CAC11B67CB}">
      <dgm:prSet phldrT="[Текст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ru-RU" dirty="0"/>
            <a:t>Публичные защиты</a:t>
          </a:r>
        </a:p>
      </dgm:t>
    </dgm:pt>
    <dgm:pt modelId="{6D65646D-9717-44FC-8B3E-E11396ED0C0A}" type="parTrans" cxnId="{839E2F0E-7F34-43E8-B4B7-EAE863B81B04}">
      <dgm:prSet/>
      <dgm:spPr/>
      <dgm:t>
        <a:bodyPr/>
        <a:lstStyle/>
        <a:p>
          <a:endParaRPr lang="ru-RU"/>
        </a:p>
      </dgm:t>
    </dgm:pt>
    <dgm:pt modelId="{AD166272-A71C-4131-8850-16AA42EF5F2D}" type="sibTrans" cxnId="{839E2F0E-7F34-43E8-B4B7-EAE863B81B04}">
      <dgm:prSet/>
      <dgm:spPr/>
      <dgm:t>
        <a:bodyPr/>
        <a:lstStyle/>
        <a:p>
          <a:endParaRPr lang="ru-RU"/>
        </a:p>
      </dgm:t>
    </dgm:pt>
    <dgm:pt modelId="{2FEC33A5-2B84-4327-87A3-D8206C84D256}">
      <dgm:prSet phldrT="[Текст]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ru-RU" dirty="0"/>
            <a:t>Тесты</a:t>
          </a:r>
        </a:p>
      </dgm:t>
    </dgm:pt>
    <dgm:pt modelId="{8B46907A-D62B-426F-9F94-CDF96EECC472}" type="parTrans" cxnId="{C35B2E5C-DC63-4D1E-B1F3-CDB0A67FBB32}">
      <dgm:prSet/>
      <dgm:spPr/>
      <dgm:t>
        <a:bodyPr/>
        <a:lstStyle/>
        <a:p>
          <a:endParaRPr lang="ru-RU"/>
        </a:p>
      </dgm:t>
    </dgm:pt>
    <dgm:pt modelId="{28ABEC57-E752-4579-BF83-6821221D8612}" type="sibTrans" cxnId="{C35B2E5C-DC63-4D1E-B1F3-CDB0A67FBB32}">
      <dgm:prSet/>
      <dgm:spPr/>
      <dgm:t>
        <a:bodyPr/>
        <a:lstStyle/>
        <a:p>
          <a:endParaRPr lang="ru-RU"/>
        </a:p>
      </dgm:t>
    </dgm:pt>
    <dgm:pt modelId="{6BD6E501-A0AD-4F21-A7B4-65979D6A8FD4}" type="pres">
      <dgm:prSet presAssocID="{99A0257B-9A82-4CAB-A4F9-65CA06DFD2E4}" presName="Name0" presStyleCnt="0">
        <dgm:presLayoutVars>
          <dgm:dir/>
          <dgm:animLvl val="lvl"/>
          <dgm:resizeHandles val="exact"/>
        </dgm:presLayoutVars>
      </dgm:prSet>
      <dgm:spPr/>
    </dgm:pt>
    <dgm:pt modelId="{8138335B-626D-4391-8B40-69EF245B58EC}" type="pres">
      <dgm:prSet presAssocID="{395B6D4E-17FF-4689-B6DA-5162C11C6853}" presName="composite" presStyleCnt="0"/>
      <dgm:spPr/>
    </dgm:pt>
    <dgm:pt modelId="{43D2564D-E77F-4B3F-8F2A-FD2CCB7FA7BE}" type="pres">
      <dgm:prSet presAssocID="{395B6D4E-17FF-4689-B6DA-5162C11C685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7A0C891-9D7B-406C-BA88-42D03390139C}" type="pres">
      <dgm:prSet presAssocID="{395B6D4E-17FF-4689-B6DA-5162C11C6853}" presName="desTx" presStyleLbl="alignAccFollowNode1" presStyleIdx="0" presStyleCnt="3">
        <dgm:presLayoutVars>
          <dgm:bulletEnabled val="1"/>
        </dgm:presLayoutVars>
      </dgm:prSet>
      <dgm:spPr/>
    </dgm:pt>
    <dgm:pt modelId="{B8CC19C1-02C5-4160-A210-8F08425135D8}" type="pres">
      <dgm:prSet presAssocID="{E1D3B1DA-E9A6-4D9E-8D49-C12DFD51523B}" presName="space" presStyleCnt="0"/>
      <dgm:spPr/>
    </dgm:pt>
    <dgm:pt modelId="{4E91F341-0E35-4F08-8CD5-318381DC076E}" type="pres">
      <dgm:prSet presAssocID="{68536C08-467B-468B-9B02-CE43C4447F13}" presName="composite" presStyleCnt="0"/>
      <dgm:spPr/>
    </dgm:pt>
    <dgm:pt modelId="{12701718-4397-4DD0-83DB-296DEEF963EB}" type="pres">
      <dgm:prSet presAssocID="{68536C08-467B-468B-9B02-CE43C4447F1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6FF4816-8665-49FB-8556-0020522366A2}" type="pres">
      <dgm:prSet presAssocID="{68536C08-467B-468B-9B02-CE43C4447F13}" presName="desTx" presStyleLbl="alignAccFollowNode1" presStyleIdx="1" presStyleCnt="3">
        <dgm:presLayoutVars>
          <dgm:bulletEnabled val="1"/>
        </dgm:presLayoutVars>
      </dgm:prSet>
      <dgm:spPr/>
    </dgm:pt>
    <dgm:pt modelId="{8B94F569-49DC-43A2-B9C5-9C4101E74148}" type="pres">
      <dgm:prSet presAssocID="{6E3A9610-7348-49BC-9C30-AAE334D17D2D}" presName="space" presStyleCnt="0"/>
      <dgm:spPr/>
    </dgm:pt>
    <dgm:pt modelId="{96236E4D-30B7-4F8A-9CA1-8A8712EB661E}" type="pres">
      <dgm:prSet presAssocID="{1F1E2607-705D-4BE0-AA15-E63DFAE2271A}" presName="composite" presStyleCnt="0"/>
      <dgm:spPr/>
    </dgm:pt>
    <dgm:pt modelId="{6E4F8DFF-5C8A-4D6B-B6D4-C6C0AAB0EB59}" type="pres">
      <dgm:prSet presAssocID="{1F1E2607-705D-4BE0-AA15-E63DFAE2271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1576033-9015-415C-825A-9D35DA52BB90}" type="pres">
      <dgm:prSet presAssocID="{1F1E2607-705D-4BE0-AA15-E63DFAE2271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FDE5F0D-5654-4B09-8A4D-ED959C306456}" srcId="{68536C08-467B-468B-9B02-CE43C4447F13}" destId="{03E179B3-D0F7-474D-8F84-448751ACAECF}" srcOrd="0" destOrd="0" parTransId="{F7790FEA-A6B9-44BA-A6BB-428F8791A833}" sibTransId="{979054F1-B222-487D-BCC0-B391012276BB}"/>
    <dgm:cxn modelId="{839E2F0E-7F34-43E8-B4B7-EAE863B81B04}" srcId="{1F1E2607-705D-4BE0-AA15-E63DFAE2271A}" destId="{FE70C1DC-5192-4494-9808-F6CAC11B67CB}" srcOrd="1" destOrd="0" parTransId="{6D65646D-9717-44FC-8B3E-E11396ED0C0A}" sibTransId="{AD166272-A71C-4131-8850-16AA42EF5F2D}"/>
    <dgm:cxn modelId="{6744DC14-D2AF-42E4-A7F3-31CFF680F8D9}" type="presOf" srcId="{FE70C1DC-5192-4494-9808-F6CAC11B67CB}" destId="{51576033-9015-415C-825A-9D35DA52BB90}" srcOrd="0" destOrd="1" presId="urn:microsoft.com/office/officeart/2005/8/layout/hList1"/>
    <dgm:cxn modelId="{7C0F1F1F-1778-46C2-95CE-903DA1D5B4B6}" srcId="{68536C08-467B-468B-9B02-CE43C4447F13}" destId="{2A62889E-CC1B-4DA1-8F80-5767580FAC99}" srcOrd="1" destOrd="0" parTransId="{0DE6CCEE-EB83-4160-8A3C-5E7377ED1BEC}" sibTransId="{08F460CC-C15F-42BB-8FC6-795695AF90DC}"/>
    <dgm:cxn modelId="{274A311F-276E-4C4C-815A-DDECBB15F3EB}" type="presOf" srcId="{4241A27E-48FA-4937-A5A8-75136B5C7748}" destId="{D7A0C891-9D7B-406C-BA88-42D03390139C}" srcOrd="0" destOrd="1" presId="urn:microsoft.com/office/officeart/2005/8/layout/hList1"/>
    <dgm:cxn modelId="{66F0A32D-E7AB-4F67-986B-03D88594EFAE}" type="presOf" srcId="{99A0257B-9A82-4CAB-A4F9-65CA06DFD2E4}" destId="{6BD6E501-A0AD-4F21-A7B4-65979D6A8FD4}" srcOrd="0" destOrd="0" presId="urn:microsoft.com/office/officeart/2005/8/layout/hList1"/>
    <dgm:cxn modelId="{0E1BDB34-FD8C-424C-BE6C-8F9B07FB41B8}" srcId="{99A0257B-9A82-4CAB-A4F9-65CA06DFD2E4}" destId="{68536C08-467B-468B-9B02-CE43C4447F13}" srcOrd="1" destOrd="0" parTransId="{38680504-D1BA-40CD-94E4-0B048DC17DA6}" sibTransId="{6E3A9610-7348-49BC-9C30-AAE334D17D2D}"/>
    <dgm:cxn modelId="{44391135-35AB-4068-B131-2005D06BF852}" type="presOf" srcId="{2A62889E-CC1B-4DA1-8F80-5767580FAC99}" destId="{36FF4816-8665-49FB-8556-0020522366A2}" srcOrd="0" destOrd="1" presId="urn:microsoft.com/office/officeart/2005/8/layout/hList1"/>
    <dgm:cxn modelId="{F424C13E-E36E-4930-820D-1DF7B0E419E0}" srcId="{395B6D4E-17FF-4689-B6DA-5162C11C6853}" destId="{87CFDB75-AF81-41CF-A391-B249E9F70560}" srcOrd="0" destOrd="0" parTransId="{68F33C5E-028F-4FD6-BB49-86FE9E148B1D}" sibTransId="{E72A669E-4E13-4A57-A5F2-E06D161C2F2F}"/>
    <dgm:cxn modelId="{C35B2E5C-DC63-4D1E-B1F3-CDB0A67FBB32}" srcId="{395B6D4E-17FF-4689-B6DA-5162C11C6853}" destId="{2FEC33A5-2B84-4327-87A3-D8206C84D256}" srcOrd="2" destOrd="0" parTransId="{8B46907A-D62B-426F-9F94-CDF96EECC472}" sibTransId="{28ABEC57-E752-4579-BF83-6821221D8612}"/>
    <dgm:cxn modelId="{78361842-23FA-4780-BB93-7686A570D61F}" type="presOf" srcId="{03E179B3-D0F7-474D-8F84-448751ACAECF}" destId="{36FF4816-8665-49FB-8556-0020522366A2}" srcOrd="0" destOrd="0" presId="urn:microsoft.com/office/officeart/2005/8/layout/hList1"/>
    <dgm:cxn modelId="{CCDCE64A-F156-4A94-82EA-B58F1B027882}" type="presOf" srcId="{F7099953-CFF7-4703-8CE3-B6A43A44E2BB}" destId="{51576033-9015-415C-825A-9D35DA52BB90}" srcOrd="0" destOrd="0" presId="urn:microsoft.com/office/officeart/2005/8/layout/hList1"/>
    <dgm:cxn modelId="{56DE794F-4241-498B-81BB-AF7B5C2C6329}" srcId="{395B6D4E-17FF-4689-B6DA-5162C11C6853}" destId="{4241A27E-48FA-4937-A5A8-75136B5C7748}" srcOrd="1" destOrd="0" parTransId="{8A3AC348-0A50-4C59-8165-1E8A287BBF70}" sibTransId="{B1907851-C6D0-45B3-B587-EE6B2BCAC2EC}"/>
    <dgm:cxn modelId="{BE2E9853-A0C9-4B96-921D-6FDD94900B65}" type="presOf" srcId="{87CFDB75-AF81-41CF-A391-B249E9F70560}" destId="{D7A0C891-9D7B-406C-BA88-42D03390139C}" srcOrd="0" destOrd="0" presId="urn:microsoft.com/office/officeart/2005/8/layout/hList1"/>
    <dgm:cxn modelId="{E36EF889-4B27-4805-9F6B-5FC563923148}" type="presOf" srcId="{68536C08-467B-468B-9B02-CE43C4447F13}" destId="{12701718-4397-4DD0-83DB-296DEEF963EB}" srcOrd="0" destOrd="0" presId="urn:microsoft.com/office/officeart/2005/8/layout/hList1"/>
    <dgm:cxn modelId="{BEE4D2A5-55CB-477F-A905-437AF60762F8}" srcId="{99A0257B-9A82-4CAB-A4F9-65CA06DFD2E4}" destId="{1F1E2607-705D-4BE0-AA15-E63DFAE2271A}" srcOrd="2" destOrd="0" parTransId="{0E392524-F19A-488A-BE1F-374F1A6223C4}" sibTransId="{76980434-96C2-409F-8A02-7F9DA2F6B753}"/>
    <dgm:cxn modelId="{9C4BB3AE-5861-4F7F-8157-706F66CAD4ED}" type="presOf" srcId="{395B6D4E-17FF-4689-B6DA-5162C11C6853}" destId="{43D2564D-E77F-4B3F-8F2A-FD2CCB7FA7BE}" srcOrd="0" destOrd="0" presId="urn:microsoft.com/office/officeart/2005/8/layout/hList1"/>
    <dgm:cxn modelId="{9A46FEBB-30D1-4DAB-BDF9-1E17343ABDAD}" type="presOf" srcId="{1F1E2607-705D-4BE0-AA15-E63DFAE2271A}" destId="{6E4F8DFF-5C8A-4D6B-B6D4-C6C0AAB0EB59}" srcOrd="0" destOrd="0" presId="urn:microsoft.com/office/officeart/2005/8/layout/hList1"/>
    <dgm:cxn modelId="{006C10D1-9F95-4CF4-9545-0DAB56AA49C7}" type="presOf" srcId="{2FEC33A5-2B84-4327-87A3-D8206C84D256}" destId="{D7A0C891-9D7B-406C-BA88-42D03390139C}" srcOrd="0" destOrd="2" presId="urn:microsoft.com/office/officeart/2005/8/layout/hList1"/>
    <dgm:cxn modelId="{72A63AEE-A0CE-4D18-A997-123FFC9F9569}" srcId="{99A0257B-9A82-4CAB-A4F9-65CA06DFD2E4}" destId="{395B6D4E-17FF-4689-B6DA-5162C11C6853}" srcOrd="0" destOrd="0" parTransId="{72181325-B39A-41FE-AA66-918A5A4E8E51}" sibTransId="{E1D3B1DA-E9A6-4D9E-8D49-C12DFD51523B}"/>
    <dgm:cxn modelId="{0DA6A8FF-3D2F-4662-8161-426B81339631}" srcId="{1F1E2607-705D-4BE0-AA15-E63DFAE2271A}" destId="{F7099953-CFF7-4703-8CE3-B6A43A44E2BB}" srcOrd="0" destOrd="0" parTransId="{B1BC9EE2-50A3-46A5-9269-8F0096A89419}" sibTransId="{1043F704-9101-4992-8AC0-2F52822DEB0B}"/>
    <dgm:cxn modelId="{5BC8CE78-011A-44B1-A77F-E85835639120}" type="presParOf" srcId="{6BD6E501-A0AD-4F21-A7B4-65979D6A8FD4}" destId="{8138335B-626D-4391-8B40-69EF245B58EC}" srcOrd="0" destOrd="0" presId="urn:microsoft.com/office/officeart/2005/8/layout/hList1"/>
    <dgm:cxn modelId="{89075AC2-3F8D-4A2C-945B-11EBCF938F0B}" type="presParOf" srcId="{8138335B-626D-4391-8B40-69EF245B58EC}" destId="{43D2564D-E77F-4B3F-8F2A-FD2CCB7FA7BE}" srcOrd="0" destOrd="0" presId="urn:microsoft.com/office/officeart/2005/8/layout/hList1"/>
    <dgm:cxn modelId="{4436BD2D-DE2A-472A-855F-09B69F9C8634}" type="presParOf" srcId="{8138335B-626D-4391-8B40-69EF245B58EC}" destId="{D7A0C891-9D7B-406C-BA88-42D03390139C}" srcOrd="1" destOrd="0" presId="urn:microsoft.com/office/officeart/2005/8/layout/hList1"/>
    <dgm:cxn modelId="{1FDEDF80-E6B4-4696-95DF-9F08D3C371EE}" type="presParOf" srcId="{6BD6E501-A0AD-4F21-A7B4-65979D6A8FD4}" destId="{B8CC19C1-02C5-4160-A210-8F08425135D8}" srcOrd="1" destOrd="0" presId="urn:microsoft.com/office/officeart/2005/8/layout/hList1"/>
    <dgm:cxn modelId="{2E2E0500-86A0-49C9-8164-D0E36CE60504}" type="presParOf" srcId="{6BD6E501-A0AD-4F21-A7B4-65979D6A8FD4}" destId="{4E91F341-0E35-4F08-8CD5-318381DC076E}" srcOrd="2" destOrd="0" presId="urn:microsoft.com/office/officeart/2005/8/layout/hList1"/>
    <dgm:cxn modelId="{3C85A92F-A072-424C-9E0D-C1F3D1E70368}" type="presParOf" srcId="{4E91F341-0E35-4F08-8CD5-318381DC076E}" destId="{12701718-4397-4DD0-83DB-296DEEF963EB}" srcOrd="0" destOrd="0" presId="urn:microsoft.com/office/officeart/2005/8/layout/hList1"/>
    <dgm:cxn modelId="{0007EA58-85C4-4913-A94F-C097D7DAC70A}" type="presParOf" srcId="{4E91F341-0E35-4F08-8CD5-318381DC076E}" destId="{36FF4816-8665-49FB-8556-0020522366A2}" srcOrd="1" destOrd="0" presId="urn:microsoft.com/office/officeart/2005/8/layout/hList1"/>
    <dgm:cxn modelId="{C22EC29F-DA54-4498-A77A-6A239B28E0F5}" type="presParOf" srcId="{6BD6E501-A0AD-4F21-A7B4-65979D6A8FD4}" destId="{8B94F569-49DC-43A2-B9C5-9C4101E74148}" srcOrd="3" destOrd="0" presId="urn:microsoft.com/office/officeart/2005/8/layout/hList1"/>
    <dgm:cxn modelId="{D0E23AA0-00FB-4BA5-B595-3CAA6576D475}" type="presParOf" srcId="{6BD6E501-A0AD-4F21-A7B4-65979D6A8FD4}" destId="{96236E4D-30B7-4F8A-9CA1-8A8712EB661E}" srcOrd="4" destOrd="0" presId="urn:microsoft.com/office/officeart/2005/8/layout/hList1"/>
    <dgm:cxn modelId="{F12F1B9A-5675-4055-9E41-BCD921A65438}" type="presParOf" srcId="{96236E4D-30B7-4F8A-9CA1-8A8712EB661E}" destId="{6E4F8DFF-5C8A-4D6B-B6D4-C6C0AAB0EB59}" srcOrd="0" destOrd="0" presId="urn:microsoft.com/office/officeart/2005/8/layout/hList1"/>
    <dgm:cxn modelId="{25889E9F-E2CC-4403-AE51-82CFD1215023}" type="presParOf" srcId="{96236E4D-30B7-4F8A-9CA1-8A8712EB661E}" destId="{51576033-9015-415C-825A-9D35DA52BB9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3E20E3-16CB-447F-A850-DDF3CEE6BCB0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F6C97D92-4F12-47C7-98F6-683EEBEDB35E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000" dirty="0"/>
            <a:t>Доля положительных маркировок в опросах и наблюдениях</a:t>
          </a:r>
        </a:p>
      </dgm:t>
    </dgm:pt>
    <dgm:pt modelId="{6D50877B-B6F7-4EAB-B330-ACA0E0094C27}" type="parTrans" cxnId="{B0512CE2-A613-4B0B-AEB7-5A522EA21DEA}">
      <dgm:prSet/>
      <dgm:spPr/>
      <dgm:t>
        <a:bodyPr/>
        <a:lstStyle/>
        <a:p>
          <a:endParaRPr lang="ru-RU"/>
        </a:p>
      </dgm:t>
    </dgm:pt>
    <dgm:pt modelId="{7BB5B813-70FF-4370-B42F-E3563655DE00}" type="sibTrans" cxnId="{B0512CE2-A613-4B0B-AEB7-5A522EA21DEA}">
      <dgm:prSet/>
      <dgm:spPr/>
      <dgm:t>
        <a:bodyPr/>
        <a:lstStyle/>
        <a:p>
          <a:endParaRPr lang="ru-RU"/>
        </a:p>
      </dgm:t>
    </dgm:pt>
    <dgm:pt modelId="{284FAE93-6D97-4EC3-A72E-0E869F574F44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/>
            <a:t>Весовой коэффициент по портфолио</a:t>
          </a:r>
        </a:p>
      </dgm:t>
    </dgm:pt>
    <dgm:pt modelId="{86571704-598B-4C0E-930F-EFAD225D6652}" type="parTrans" cxnId="{418CCAFF-61F2-44E9-AC66-446262A396C2}">
      <dgm:prSet/>
      <dgm:spPr/>
      <dgm:t>
        <a:bodyPr/>
        <a:lstStyle/>
        <a:p>
          <a:endParaRPr lang="ru-RU"/>
        </a:p>
      </dgm:t>
    </dgm:pt>
    <dgm:pt modelId="{C5BCF36A-752C-4EFC-8504-16F9FAA59896}" type="sibTrans" cxnId="{418CCAFF-61F2-44E9-AC66-446262A396C2}">
      <dgm:prSet/>
      <dgm:spPr/>
      <dgm:t>
        <a:bodyPr/>
        <a:lstStyle/>
        <a:p>
          <a:endParaRPr lang="ru-RU"/>
        </a:p>
      </dgm:t>
    </dgm:pt>
    <dgm:pt modelId="{3571DF4A-7934-4695-8DB6-30436F3BF021}">
      <dgm:prSet phldrT="[Текст]"/>
      <dgm:spPr/>
      <dgm:t>
        <a:bodyPr/>
        <a:lstStyle/>
        <a:p>
          <a:r>
            <a:rPr lang="ru-RU" dirty="0"/>
            <a:t>Показатель индивидуальных достижений</a:t>
          </a:r>
        </a:p>
      </dgm:t>
    </dgm:pt>
    <dgm:pt modelId="{FC1B92CB-D808-4DCB-85DE-B841AD8C6711}" type="parTrans" cxnId="{31C16033-4230-466F-880A-AF5503AB1AFB}">
      <dgm:prSet/>
      <dgm:spPr/>
      <dgm:t>
        <a:bodyPr/>
        <a:lstStyle/>
        <a:p>
          <a:endParaRPr lang="ru-RU"/>
        </a:p>
      </dgm:t>
    </dgm:pt>
    <dgm:pt modelId="{07702D46-AB44-4809-99A1-1663C5FE18BA}" type="sibTrans" cxnId="{31C16033-4230-466F-880A-AF5503AB1AFB}">
      <dgm:prSet/>
      <dgm:spPr/>
      <dgm:t>
        <a:bodyPr/>
        <a:lstStyle/>
        <a:p>
          <a:endParaRPr lang="ru-RU"/>
        </a:p>
      </dgm:t>
    </dgm:pt>
    <dgm:pt modelId="{BB95BB4C-F068-444A-8E41-D321102C2AAE}" type="pres">
      <dgm:prSet presAssocID="{633E20E3-16CB-447F-A850-DDF3CEE6BCB0}" presName="linearFlow" presStyleCnt="0">
        <dgm:presLayoutVars>
          <dgm:dir/>
          <dgm:resizeHandles val="exact"/>
        </dgm:presLayoutVars>
      </dgm:prSet>
      <dgm:spPr/>
    </dgm:pt>
    <dgm:pt modelId="{036EBA48-1AE1-43B1-A0C3-C1616D912212}" type="pres">
      <dgm:prSet presAssocID="{F6C97D92-4F12-47C7-98F6-683EEBEDB35E}" presName="node" presStyleLbl="node1" presStyleIdx="0" presStyleCnt="3" custScaleX="136503">
        <dgm:presLayoutVars>
          <dgm:bulletEnabled val="1"/>
        </dgm:presLayoutVars>
      </dgm:prSet>
      <dgm:spPr/>
    </dgm:pt>
    <dgm:pt modelId="{99B13D27-1696-4A08-87FB-CA3ADB7526D5}" type="pres">
      <dgm:prSet presAssocID="{7BB5B813-70FF-4370-B42F-E3563655DE00}" presName="spacerL" presStyleCnt="0"/>
      <dgm:spPr/>
    </dgm:pt>
    <dgm:pt modelId="{A97F5A4F-A238-4DBB-BC8A-D03AF35DE55D}" type="pres">
      <dgm:prSet presAssocID="{7BB5B813-70FF-4370-B42F-E3563655DE00}" presName="sibTrans" presStyleLbl="sibTrans2D1" presStyleIdx="0" presStyleCnt="2"/>
      <dgm:spPr/>
    </dgm:pt>
    <dgm:pt modelId="{53335E6D-3EF6-4B37-B364-C55C829D45A5}" type="pres">
      <dgm:prSet presAssocID="{7BB5B813-70FF-4370-B42F-E3563655DE00}" presName="spacerR" presStyleCnt="0"/>
      <dgm:spPr/>
    </dgm:pt>
    <dgm:pt modelId="{037376CE-8EE2-44D8-8478-DE51B307B613}" type="pres">
      <dgm:prSet presAssocID="{284FAE93-6D97-4EC3-A72E-0E869F574F44}" presName="node" presStyleLbl="node1" presStyleIdx="1" presStyleCnt="3" custScaleX="125339">
        <dgm:presLayoutVars>
          <dgm:bulletEnabled val="1"/>
        </dgm:presLayoutVars>
      </dgm:prSet>
      <dgm:spPr/>
    </dgm:pt>
    <dgm:pt modelId="{181C18CA-883A-40A7-ADAE-7DB876405E34}" type="pres">
      <dgm:prSet presAssocID="{C5BCF36A-752C-4EFC-8504-16F9FAA59896}" presName="spacerL" presStyleCnt="0"/>
      <dgm:spPr/>
    </dgm:pt>
    <dgm:pt modelId="{AD35D8AE-6F51-46BC-B227-19FDE67C0E69}" type="pres">
      <dgm:prSet presAssocID="{C5BCF36A-752C-4EFC-8504-16F9FAA59896}" presName="sibTrans" presStyleLbl="sibTrans2D1" presStyleIdx="1" presStyleCnt="2"/>
      <dgm:spPr/>
    </dgm:pt>
    <dgm:pt modelId="{4DA49269-C3C8-4DAF-B595-60555C9F88A0}" type="pres">
      <dgm:prSet presAssocID="{C5BCF36A-752C-4EFC-8504-16F9FAA59896}" presName="spacerR" presStyleCnt="0"/>
      <dgm:spPr/>
    </dgm:pt>
    <dgm:pt modelId="{628A4C78-CED9-4B51-A81D-9B2963C46CC3}" type="pres">
      <dgm:prSet presAssocID="{3571DF4A-7934-4695-8DB6-30436F3BF021}" presName="node" presStyleLbl="node1" presStyleIdx="2" presStyleCnt="3" custScaleX="125371">
        <dgm:presLayoutVars>
          <dgm:bulletEnabled val="1"/>
        </dgm:presLayoutVars>
      </dgm:prSet>
      <dgm:spPr/>
    </dgm:pt>
  </dgm:ptLst>
  <dgm:cxnLst>
    <dgm:cxn modelId="{8AC9F40C-83E1-461E-933A-D5633CB14F1D}" type="presOf" srcId="{F6C97D92-4F12-47C7-98F6-683EEBEDB35E}" destId="{036EBA48-1AE1-43B1-A0C3-C1616D912212}" srcOrd="0" destOrd="0" presId="urn:microsoft.com/office/officeart/2005/8/layout/equation1"/>
    <dgm:cxn modelId="{5DDA3613-9D81-4B6F-8F0E-D7686653E3C6}" type="presOf" srcId="{3571DF4A-7934-4695-8DB6-30436F3BF021}" destId="{628A4C78-CED9-4B51-A81D-9B2963C46CC3}" srcOrd="0" destOrd="0" presId="urn:microsoft.com/office/officeart/2005/8/layout/equation1"/>
    <dgm:cxn modelId="{E0FCA928-7FC5-419A-B545-CC7B9A9F36F9}" type="presOf" srcId="{7BB5B813-70FF-4370-B42F-E3563655DE00}" destId="{A97F5A4F-A238-4DBB-BC8A-D03AF35DE55D}" srcOrd="0" destOrd="0" presId="urn:microsoft.com/office/officeart/2005/8/layout/equation1"/>
    <dgm:cxn modelId="{31C16033-4230-466F-880A-AF5503AB1AFB}" srcId="{633E20E3-16CB-447F-A850-DDF3CEE6BCB0}" destId="{3571DF4A-7934-4695-8DB6-30436F3BF021}" srcOrd="2" destOrd="0" parTransId="{FC1B92CB-D808-4DCB-85DE-B841AD8C6711}" sibTransId="{07702D46-AB44-4809-99A1-1663C5FE18BA}"/>
    <dgm:cxn modelId="{1B49254B-8120-4533-A53E-FC07B3FE34FB}" type="presOf" srcId="{C5BCF36A-752C-4EFC-8504-16F9FAA59896}" destId="{AD35D8AE-6F51-46BC-B227-19FDE67C0E69}" srcOrd="0" destOrd="0" presId="urn:microsoft.com/office/officeart/2005/8/layout/equation1"/>
    <dgm:cxn modelId="{7D092256-9357-490D-9109-FE9F1B761E23}" type="presOf" srcId="{284FAE93-6D97-4EC3-A72E-0E869F574F44}" destId="{037376CE-8EE2-44D8-8478-DE51B307B613}" srcOrd="0" destOrd="0" presId="urn:microsoft.com/office/officeart/2005/8/layout/equation1"/>
    <dgm:cxn modelId="{B0512CE2-A613-4B0B-AEB7-5A522EA21DEA}" srcId="{633E20E3-16CB-447F-A850-DDF3CEE6BCB0}" destId="{F6C97D92-4F12-47C7-98F6-683EEBEDB35E}" srcOrd="0" destOrd="0" parTransId="{6D50877B-B6F7-4EAB-B330-ACA0E0094C27}" sibTransId="{7BB5B813-70FF-4370-B42F-E3563655DE00}"/>
    <dgm:cxn modelId="{81D795F6-29DD-4DD2-9E4A-9750F36AE00D}" type="presOf" srcId="{633E20E3-16CB-447F-A850-DDF3CEE6BCB0}" destId="{BB95BB4C-F068-444A-8E41-D321102C2AAE}" srcOrd="0" destOrd="0" presId="urn:microsoft.com/office/officeart/2005/8/layout/equation1"/>
    <dgm:cxn modelId="{418CCAFF-61F2-44E9-AC66-446262A396C2}" srcId="{633E20E3-16CB-447F-A850-DDF3CEE6BCB0}" destId="{284FAE93-6D97-4EC3-A72E-0E869F574F44}" srcOrd="1" destOrd="0" parTransId="{86571704-598B-4C0E-930F-EFAD225D6652}" sibTransId="{C5BCF36A-752C-4EFC-8504-16F9FAA59896}"/>
    <dgm:cxn modelId="{78388869-BA1C-4687-9EF4-9ADDD314B14D}" type="presParOf" srcId="{BB95BB4C-F068-444A-8E41-D321102C2AAE}" destId="{036EBA48-1AE1-43B1-A0C3-C1616D912212}" srcOrd="0" destOrd="0" presId="urn:microsoft.com/office/officeart/2005/8/layout/equation1"/>
    <dgm:cxn modelId="{8EAA065A-AA8D-4A57-985C-6050E369648B}" type="presParOf" srcId="{BB95BB4C-F068-444A-8E41-D321102C2AAE}" destId="{99B13D27-1696-4A08-87FB-CA3ADB7526D5}" srcOrd="1" destOrd="0" presId="urn:microsoft.com/office/officeart/2005/8/layout/equation1"/>
    <dgm:cxn modelId="{021D234B-643A-4971-9599-04DD20DF44BC}" type="presParOf" srcId="{BB95BB4C-F068-444A-8E41-D321102C2AAE}" destId="{A97F5A4F-A238-4DBB-BC8A-D03AF35DE55D}" srcOrd="2" destOrd="0" presId="urn:microsoft.com/office/officeart/2005/8/layout/equation1"/>
    <dgm:cxn modelId="{35EBEF2A-0DA7-4751-AE72-AA644FA46408}" type="presParOf" srcId="{BB95BB4C-F068-444A-8E41-D321102C2AAE}" destId="{53335E6D-3EF6-4B37-B364-C55C829D45A5}" srcOrd="3" destOrd="0" presId="urn:microsoft.com/office/officeart/2005/8/layout/equation1"/>
    <dgm:cxn modelId="{15AE22CE-AA92-41E9-A941-191C76F54DAE}" type="presParOf" srcId="{BB95BB4C-F068-444A-8E41-D321102C2AAE}" destId="{037376CE-8EE2-44D8-8478-DE51B307B613}" srcOrd="4" destOrd="0" presId="urn:microsoft.com/office/officeart/2005/8/layout/equation1"/>
    <dgm:cxn modelId="{799EC82E-85E0-40C6-8F65-F0E8D7A67157}" type="presParOf" srcId="{BB95BB4C-F068-444A-8E41-D321102C2AAE}" destId="{181C18CA-883A-40A7-ADAE-7DB876405E34}" srcOrd="5" destOrd="0" presId="urn:microsoft.com/office/officeart/2005/8/layout/equation1"/>
    <dgm:cxn modelId="{F39A9C1C-0463-4D19-ABCE-27AFD100519E}" type="presParOf" srcId="{BB95BB4C-F068-444A-8E41-D321102C2AAE}" destId="{AD35D8AE-6F51-46BC-B227-19FDE67C0E69}" srcOrd="6" destOrd="0" presId="urn:microsoft.com/office/officeart/2005/8/layout/equation1"/>
    <dgm:cxn modelId="{E48C20A6-8018-4BB6-B860-7D2F67B3A97C}" type="presParOf" srcId="{BB95BB4C-F068-444A-8E41-D321102C2AAE}" destId="{4DA49269-C3C8-4DAF-B595-60555C9F88A0}" srcOrd="7" destOrd="0" presId="urn:microsoft.com/office/officeart/2005/8/layout/equation1"/>
    <dgm:cxn modelId="{10B4212A-14D1-411A-A4FE-3495608CFB77}" type="presParOf" srcId="{BB95BB4C-F068-444A-8E41-D321102C2AAE}" destId="{628A4C78-CED9-4B51-A81D-9B2963C46CC3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C0B24-1DA5-4E12-8C5C-ADDC6EA0211B}">
      <dsp:nvSpPr>
        <dsp:cNvPr id="0" name=""/>
        <dsp:cNvSpPr/>
      </dsp:nvSpPr>
      <dsp:spPr>
        <a:xfrm>
          <a:off x="2031990" y="0"/>
          <a:ext cx="2552843" cy="960481"/>
        </a:xfrm>
        <a:prstGeom prst="roundRect">
          <a:avLst>
            <a:gd name="adj" fmla="val 10000"/>
          </a:avLst>
        </a:prstGeom>
        <a:solidFill>
          <a:schemeClr val="bg2">
            <a:lumMod val="5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Было</a:t>
          </a:r>
        </a:p>
      </dsp:txBody>
      <dsp:txXfrm>
        <a:off x="2060122" y="28132"/>
        <a:ext cx="2496579" cy="904217"/>
      </dsp:txXfrm>
    </dsp:sp>
    <dsp:sp modelId="{2C8DA8EF-279E-4344-9A92-4D75B35B685F}">
      <dsp:nvSpPr>
        <dsp:cNvPr id="0" name=""/>
        <dsp:cNvSpPr/>
      </dsp:nvSpPr>
      <dsp:spPr>
        <a:xfrm>
          <a:off x="6234707" y="0"/>
          <a:ext cx="2179010" cy="960481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Стало</a:t>
          </a:r>
        </a:p>
      </dsp:txBody>
      <dsp:txXfrm>
        <a:off x="6262839" y="28132"/>
        <a:ext cx="2122746" cy="904217"/>
      </dsp:txXfrm>
    </dsp:sp>
    <dsp:sp modelId="{FB6B3AEE-3218-4282-8D55-49A16C024D2E}">
      <dsp:nvSpPr>
        <dsp:cNvPr id="0" name=""/>
        <dsp:cNvSpPr/>
      </dsp:nvSpPr>
      <dsp:spPr>
        <a:xfrm>
          <a:off x="4490523" y="4117082"/>
          <a:ext cx="720360" cy="720360"/>
        </a:xfrm>
        <a:prstGeom prst="triangle">
          <a:avLst/>
        </a:prstGeom>
        <a:solidFill>
          <a:schemeClr val="tx1">
            <a:lumMod val="50000"/>
            <a:lumOff val="5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CBDEF8-25DF-45E3-ADD5-41126EE87C58}">
      <dsp:nvSpPr>
        <dsp:cNvPr id="0" name=""/>
        <dsp:cNvSpPr/>
      </dsp:nvSpPr>
      <dsp:spPr>
        <a:xfrm rot="308626" flipV="1">
          <a:off x="2796832" y="3815942"/>
          <a:ext cx="4107743" cy="287241"/>
        </a:xfrm>
        <a:prstGeom prst="rect">
          <a:avLst/>
        </a:prstGeom>
        <a:solidFill>
          <a:srgbClr val="00B050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23EBE9-1B17-4EB2-9CB2-DDCAF22E16A3}">
      <dsp:nvSpPr>
        <dsp:cNvPr id="0" name=""/>
        <dsp:cNvSpPr/>
      </dsp:nvSpPr>
      <dsp:spPr>
        <a:xfrm rot="240000">
          <a:off x="5387187" y="3202242"/>
          <a:ext cx="3430595" cy="6844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Принимает ответственность</a:t>
          </a:r>
        </a:p>
      </dsp:txBody>
      <dsp:txXfrm>
        <a:off x="5420598" y="3235653"/>
        <a:ext cx="3363773" cy="617600"/>
      </dsp:txXfrm>
    </dsp:sp>
    <dsp:sp modelId="{8B214F51-4005-4AF8-B268-AAE22CBEB150}">
      <dsp:nvSpPr>
        <dsp:cNvPr id="0" name=""/>
        <dsp:cNvSpPr/>
      </dsp:nvSpPr>
      <dsp:spPr>
        <a:xfrm rot="240000">
          <a:off x="5533204" y="2350648"/>
          <a:ext cx="3282224" cy="694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Проектирует свой успех</a:t>
          </a:r>
        </a:p>
      </dsp:txBody>
      <dsp:txXfrm>
        <a:off x="5567121" y="2384565"/>
        <a:ext cx="3214390" cy="626964"/>
      </dsp:txXfrm>
    </dsp:sp>
    <dsp:sp modelId="{8C1E4B87-A73F-4220-9024-EF2495E5256B}">
      <dsp:nvSpPr>
        <dsp:cNvPr id="0" name=""/>
        <dsp:cNvSpPr/>
      </dsp:nvSpPr>
      <dsp:spPr>
        <a:xfrm rot="240000">
          <a:off x="5598187" y="1409153"/>
          <a:ext cx="3294356" cy="7839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Выбирает информацию</a:t>
          </a:r>
        </a:p>
      </dsp:txBody>
      <dsp:txXfrm>
        <a:off x="5636455" y="1447421"/>
        <a:ext cx="3217820" cy="707386"/>
      </dsp:txXfrm>
    </dsp:sp>
    <dsp:sp modelId="{508D85BA-08CF-4AE3-BD7B-1D00DFBE23A7}">
      <dsp:nvSpPr>
        <dsp:cNvPr id="0" name=""/>
        <dsp:cNvSpPr/>
      </dsp:nvSpPr>
      <dsp:spPr>
        <a:xfrm rot="240000">
          <a:off x="1057444" y="2683211"/>
          <a:ext cx="3503290" cy="8000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bg1"/>
              </a:solidFill>
            </a:rPr>
            <a:t>Делает</a:t>
          </a:r>
          <a:r>
            <a:rPr lang="ru-RU" sz="2400" kern="1200" baseline="0" dirty="0">
              <a:solidFill>
                <a:schemeClr val="bg1"/>
              </a:solidFill>
            </a:rPr>
            <a:t> как все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1096499" y="2722266"/>
        <a:ext cx="3425180" cy="721926"/>
      </dsp:txXfrm>
    </dsp:sp>
    <dsp:sp modelId="{0ED7C776-3F6E-4544-9E8B-6C32066009A7}">
      <dsp:nvSpPr>
        <dsp:cNvPr id="0" name=""/>
        <dsp:cNvSpPr/>
      </dsp:nvSpPr>
      <dsp:spPr>
        <a:xfrm rot="240000">
          <a:off x="1365934" y="1700392"/>
          <a:ext cx="3454647" cy="8583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Принимает информацию</a:t>
          </a:r>
        </a:p>
      </dsp:txBody>
      <dsp:txXfrm>
        <a:off x="1407834" y="1742292"/>
        <a:ext cx="3370847" cy="774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4F3C6-2655-45C6-A0B5-C6FDDE05A875}">
      <dsp:nvSpPr>
        <dsp:cNvPr id="0" name=""/>
        <dsp:cNvSpPr/>
      </dsp:nvSpPr>
      <dsp:spPr>
        <a:xfrm rot="21300000">
          <a:off x="29743" y="1877315"/>
          <a:ext cx="9632962" cy="110311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C8D62-5918-45BC-871E-4DD313BC1CC9}">
      <dsp:nvSpPr>
        <dsp:cNvPr id="0" name=""/>
        <dsp:cNvSpPr/>
      </dsp:nvSpPr>
      <dsp:spPr>
        <a:xfrm>
          <a:off x="1163093" y="242887"/>
          <a:ext cx="2907734" cy="194310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A2720C-64CD-4A4F-877C-A9EA84AC7F39}">
      <dsp:nvSpPr>
        <dsp:cNvPr id="0" name=""/>
        <dsp:cNvSpPr/>
      </dsp:nvSpPr>
      <dsp:spPr>
        <a:xfrm>
          <a:off x="4284403" y="0"/>
          <a:ext cx="4806772" cy="2040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>
              <a:solidFill>
                <a:srgbClr val="92D050"/>
              </a:solidFill>
            </a:rPr>
            <a:t>Духовное начало: социально преобразующая деятельность, потребность в ресурсах для жизни</a:t>
          </a:r>
        </a:p>
      </dsp:txBody>
      <dsp:txXfrm>
        <a:off x="4284403" y="0"/>
        <a:ext cx="4806772" cy="2040255"/>
      </dsp:txXfrm>
    </dsp:sp>
    <dsp:sp modelId="{08D54856-38AA-4FE4-88D0-30CA6D6DD889}">
      <dsp:nvSpPr>
        <dsp:cNvPr id="0" name=""/>
        <dsp:cNvSpPr/>
      </dsp:nvSpPr>
      <dsp:spPr>
        <a:xfrm>
          <a:off x="5621620" y="2671762"/>
          <a:ext cx="2907734" cy="194310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B0314-4C94-4979-AAA7-90C8F0B01A2D}">
      <dsp:nvSpPr>
        <dsp:cNvPr id="0" name=""/>
        <dsp:cNvSpPr/>
      </dsp:nvSpPr>
      <dsp:spPr>
        <a:xfrm>
          <a:off x="663909" y="2624996"/>
          <a:ext cx="4657431" cy="2040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i="0" kern="1200" dirty="0"/>
            <a:t>Биологическое начало:  безволие, потребность в сохранении энергии</a:t>
          </a:r>
        </a:p>
      </dsp:txBody>
      <dsp:txXfrm>
        <a:off x="663909" y="2624996"/>
        <a:ext cx="4657431" cy="20402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2564D-E77F-4B3F-8F2A-FD2CCB7FA7BE}">
      <dsp:nvSpPr>
        <dsp:cNvPr id="0" name=""/>
        <dsp:cNvSpPr/>
      </dsp:nvSpPr>
      <dsp:spPr>
        <a:xfrm>
          <a:off x="3117" y="754050"/>
          <a:ext cx="3039415" cy="11606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Термины и понятия</a:t>
          </a:r>
        </a:p>
      </dsp:txBody>
      <dsp:txXfrm>
        <a:off x="3117" y="754050"/>
        <a:ext cx="3039415" cy="1160609"/>
      </dsp:txXfrm>
    </dsp:sp>
    <dsp:sp modelId="{D7A0C891-9D7B-406C-BA88-42D03390139C}">
      <dsp:nvSpPr>
        <dsp:cNvPr id="0" name=""/>
        <dsp:cNvSpPr/>
      </dsp:nvSpPr>
      <dsp:spPr>
        <a:xfrm>
          <a:off x="3117" y="1914660"/>
          <a:ext cx="3039415" cy="2294820"/>
        </a:xfrm>
        <a:prstGeom prst="rect">
          <a:avLst/>
        </a:prstGeom>
        <a:solidFill>
          <a:srgbClr val="0070C0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Опросы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Эссе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Тесты</a:t>
          </a:r>
        </a:p>
      </dsp:txBody>
      <dsp:txXfrm>
        <a:off x="3117" y="1914660"/>
        <a:ext cx="3039415" cy="2294820"/>
      </dsp:txXfrm>
    </dsp:sp>
    <dsp:sp modelId="{12701718-4397-4DD0-83DB-296DEEF963EB}">
      <dsp:nvSpPr>
        <dsp:cNvPr id="0" name=""/>
        <dsp:cNvSpPr/>
      </dsp:nvSpPr>
      <dsp:spPr>
        <a:xfrm>
          <a:off x="3468050" y="754050"/>
          <a:ext cx="3039415" cy="11606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Отношения и цели</a:t>
          </a:r>
        </a:p>
      </dsp:txBody>
      <dsp:txXfrm>
        <a:off x="3468050" y="754050"/>
        <a:ext cx="3039415" cy="1160609"/>
      </dsp:txXfrm>
    </dsp:sp>
    <dsp:sp modelId="{36FF4816-8665-49FB-8556-0020522366A2}">
      <dsp:nvSpPr>
        <dsp:cNvPr id="0" name=""/>
        <dsp:cNvSpPr/>
      </dsp:nvSpPr>
      <dsp:spPr>
        <a:xfrm>
          <a:off x="3468050" y="1914660"/>
          <a:ext cx="3039415" cy="2294820"/>
        </a:xfrm>
        <a:prstGeom prst="rect">
          <a:avLst/>
        </a:prstGeom>
        <a:solidFill>
          <a:srgbClr val="FFC000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Встроенное наблюдение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Фокус-группы</a:t>
          </a:r>
        </a:p>
      </dsp:txBody>
      <dsp:txXfrm>
        <a:off x="3468050" y="1914660"/>
        <a:ext cx="3039415" cy="2294820"/>
      </dsp:txXfrm>
    </dsp:sp>
    <dsp:sp modelId="{6E4F8DFF-5C8A-4D6B-B6D4-C6C0AAB0EB59}">
      <dsp:nvSpPr>
        <dsp:cNvPr id="0" name=""/>
        <dsp:cNvSpPr/>
      </dsp:nvSpPr>
      <dsp:spPr>
        <a:xfrm>
          <a:off x="6932983" y="754050"/>
          <a:ext cx="3039415" cy="11606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Опыт</a:t>
          </a:r>
        </a:p>
      </dsp:txBody>
      <dsp:txXfrm>
        <a:off x="6932983" y="754050"/>
        <a:ext cx="3039415" cy="1160609"/>
      </dsp:txXfrm>
    </dsp:sp>
    <dsp:sp modelId="{51576033-9015-415C-825A-9D35DA52BB90}">
      <dsp:nvSpPr>
        <dsp:cNvPr id="0" name=""/>
        <dsp:cNvSpPr/>
      </dsp:nvSpPr>
      <dsp:spPr>
        <a:xfrm>
          <a:off x="6932983" y="1914660"/>
          <a:ext cx="3039415" cy="2294820"/>
        </a:xfrm>
        <a:prstGeom prst="rect">
          <a:avLst/>
        </a:prstGeom>
        <a:solidFill>
          <a:schemeClr val="bg2">
            <a:lumMod val="75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Учет единиц портфолио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Публичные защиты</a:t>
          </a:r>
        </a:p>
      </dsp:txBody>
      <dsp:txXfrm>
        <a:off x="6932983" y="1914660"/>
        <a:ext cx="3039415" cy="22948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EBA48-1AE1-43B1-A0C3-C1616D912212}">
      <dsp:nvSpPr>
        <dsp:cNvPr id="0" name=""/>
        <dsp:cNvSpPr/>
      </dsp:nvSpPr>
      <dsp:spPr>
        <a:xfrm>
          <a:off x="4107" y="1289578"/>
          <a:ext cx="2591944" cy="1898818"/>
        </a:xfrm>
        <a:prstGeom prst="ellipse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Доля положительных маркировок в опросах и наблюдениях</a:t>
          </a:r>
        </a:p>
      </dsp:txBody>
      <dsp:txXfrm>
        <a:off x="383688" y="1567653"/>
        <a:ext cx="1832782" cy="1342668"/>
      </dsp:txXfrm>
    </dsp:sp>
    <dsp:sp modelId="{A97F5A4F-A238-4DBB-BC8A-D03AF35DE55D}">
      <dsp:nvSpPr>
        <dsp:cNvPr id="0" name=""/>
        <dsp:cNvSpPr/>
      </dsp:nvSpPr>
      <dsp:spPr>
        <a:xfrm>
          <a:off x="2750236" y="1688330"/>
          <a:ext cx="1101314" cy="110131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2896215" y="2109472"/>
        <a:ext cx="809356" cy="259030"/>
      </dsp:txXfrm>
    </dsp:sp>
    <dsp:sp modelId="{037376CE-8EE2-44D8-8478-DE51B307B613}">
      <dsp:nvSpPr>
        <dsp:cNvPr id="0" name=""/>
        <dsp:cNvSpPr/>
      </dsp:nvSpPr>
      <dsp:spPr>
        <a:xfrm>
          <a:off x="4005735" y="1289578"/>
          <a:ext cx="2379960" cy="1898818"/>
        </a:xfrm>
        <a:prstGeom prst="ellipse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Весовой коэффициент по портфолио</a:t>
          </a:r>
        </a:p>
      </dsp:txBody>
      <dsp:txXfrm>
        <a:off x="4354272" y="1567653"/>
        <a:ext cx="1682886" cy="1342668"/>
      </dsp:txXfrm>
    </dsp:sp>
    <dsp:sp modelId="{AD35D8AE-6F51-46BC-B227-19FDE67C0E69}">
      <dsp:nvSpPr>
        <dsp:cNvPr id="0" name=""/>
        <dsp:cNvSpPr/>
      </dsp:nvSpPr>
      <dsp:spPr>
        <a:xfrm>
          <a:off x="6539879" y="1688330"/>
          <a:ext cx="1101314" cy="1101314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6685858" y="1915201"/>
        <a:ext cx="809356" cy="647572"/>
      </dsp:txXfrm>
    </dsp:sp>
    <dsp:sp modelId="{628A4C78-CED9-4B51-A81D-9B2963C46CC3}">
      <dsp:nvSpPr>
        <dsp:cNvPr id="0" name=""/>
        <dsp:cNvSpPr/>
      </dsp:nvSpPr>
      <dsp:spPr>
        <a:xfrm>
          <a:off x="7795378" y="1289578"/>
          <a:ext cx="2380567" cy="1898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Показатель индивидуальных достижений</a:t>
          </a:r>
        </a:p>
      </dsp:txBody>
      <dsp:txXfrm>
        <a:off x="8144004" y="1567653"/>
        <a:ext cx="1683315" cy="1342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54ABED0-B6EF-4A61-9A6F-88CCBE3326F3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24B682F-2492-48EA-A12D-DC6D0B528C51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1274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BED0-B6EF-4A61-9A6F-88CCBE3326F3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682F-2492-48EA-A12D-DC6D0B528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9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BED0-B6EF-4A61-9A6F-88CCBE3326F3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682F-2492-48EA-A12D-DC6D0B528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819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BED0-B6EF-4A61-9A6F-88CCBE3326F3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682F-2492-48EA-A12D-DC6D0B528C5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9793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BED0-B6EF-4A61-9A6F-88CCBE3326F3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682F-2492-48EA-A12D-DC6D0B528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390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BED0-B6EF-4A61-9A6F-88CCBE3326F3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682F-2492-48EA-A12D-DC6D0B528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038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BED0-B6EF-4A61-9A6F-88CCBE3326F3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682F-2492-48EA-A12D-DC6D0B528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747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BED0-B6EF-4A61-9A6F-88CCBE3326F3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682F-2492-48EA-A12D-DC6D0B528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83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BED0-B6EF-4A61-9A6F-88CCBE3326F3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682F-2492-48EA-A12D-DC6D0B528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538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0569-8B5F-4E97-970C-EED693B519FB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05DF-28EF-464F-A3A8-7C5954A955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541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38A96E56-CAB9-47F0-9FC6-4F27465C6C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9622" y="665163"/>
            <a:ext cx="8092759" cy="8689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Education Title Here</a:t>
            </a:r>
            <a:endParaRPr lang="en-ID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9658E36-02DC-43D1-9509-3C5B7A4739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46539" y="398463"/>
            <a:ext cx="4114800" cy="266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825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sz="825" dirty="0"/>
              <a:t>Education Subtitle Here</a:t>
            </a:r>
            <a:endParaRPr lang="en-ID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B59555E-DC1B-4966-A556-1DE47F52DFBF}"/>
              </a:ext>
            </a:extLst>
          </p:cNvPr>
          <p:cNvSpPr>
            <a:spLocks/>
          </p:cNvSpPr>
          <p:nvPr userDrawn="1"/>
        </p:nvSpPr>
        <p:spPr bwMode="auto">
          <a:xfrm>
            <a:off x="0" y="4050764"/>
            <a:ext cx="12192000" cy="2807236"/>
          </a:xfrm>
          <a:custGeom>
            <a:avLst/>
            <a:gdLst>
              <a:gd name="T0" fmla="*/ 1332 w 2931"/>
              <a:gd name="T1" fmla="*/ 676 h 676"/>
              <a:gd name="T2" fmla="*/ 2931 w 2931"/>
              <a:gd name="T3" fmla="*/ 676 h 676"/>
              <a:gd name="T4" fmla="*/ 2931 w 2931"/>
              <a:gd name="T5" fmla="*/ 0 h 676"/>
              <a:gd name="T6" fmla="*/ 2928 w 2931"/>
              <a:gd name="T7" fmla="*/ 0 h 676"/>
              <a:gd name="T8" fmla="*/ 2616 w 2931"/>
              <a:gd name="T9" fmla="*/ 247 h 676"/>
              <a:gd name="T10" fmla="*/ 2558 w 2931"/>
              <a:gd name="T11" fmla="*/ 240 h 676"/>
              <a:gd name="T12" fmla="*/ 2351 w 2931"/>
              <a:gd name="T13" fmla="*/ 350 h 676"/>
              <a:gd name="T14" fmla="*/ 2308 w 2931"/>
              <a:gd name="T15" fmla="*/ 344 h 676"/>
              <a:gd name="T16" fmla="*/ 2221 w 2931"/>
              <a:gd name="T17" fmla="*/ 373 h 676"/>
              <a:gd name="T18" fmla="*/ 2011 w 2931"/>
              <a:gd name="T19" fmla="*/ 259 h 676"/>
              <a:gd name="T20" fmla="*/ 1935 w 2931"/>
              <a:gd name="T21" fmla="*/ 270 h 676"/>
              <a:gd name="T22" fmla="*/ 1810 w 2931"/>
              <a:gd name="T23" fmla="*/ 199 h 676"/>
              <a:gd name="T24" fmla="*/ 1664 w 2931"/>
              <a:gd name="T25" fmla="*/ 344 h 676"/>
              <a:gd name="T26" fmla="*/ 1664 w 2931"/>
              <a:gd name="T27" fmla="*/ 346 h 676"/>
              <a:gd name="T28" fmla="*/ 1581 w 2931"/>
              <a:gd name="T29" fmla="*/ 393 h 676"/>
              <a:gd name="T30" fmla="*/ 1476 w 2931"/>
              <a:gd name="T31" fmla="*/ 371 h 676"/>
              <a:gd name="T32" fmla="*/ 1465 w 2931"/>
              <a:gd name="T33" fmla="*/ 371 h 676"/>
              <a:gd name="T34" fmla="*/ 1454 w 2931"/>
              <a:gd name="T35" fmla="*/ 371 h 676"/>
              <a:gd name="T36" fmla="*/ 1350 w 2931"/>
              <a:gd name="T37" fmla="*/ 393 h 676"/>
              <a:gd name="T38" fmla="*/ 1266 w 2931"/>
              <a:gd name="T39" fmla="*/ 346 h 676"/>
              <a:gd name="T40" fmla="*/ 1266 w 2931"/>
              <a:gd name="T41" fmla="*/ 344 h 676"/>
              <a:gd name="T42" fmla="*/ 1121 w 2931"/>
              <a:gd name="T43" fmla="*/ 199 h 676"/>
              <a:gd name="T44" fmla="*/ 995 w 2931"/>
              <a:gd name="T45" fmla="*/ 270 h 676"/>
              <a:gd name="T46" fmla="*/ 919 w 2931"/>
              <a:gd name="T47" fmla="*/ 259 h 676"/>
              <a:gd name="T48" fmla="*/ 710 w 2931"/>
              <a:gd name="T49" fmla="*/ 373 h 676"/>
              <a:gd name="T50" fmla="*/ 622 w 2931"/>
              <a:gd name="T51" fmla="*/ 344 h 676"/>
              <a:gd name="T52" fmla="*/ 580 w 2931"/>
              <a:gd name="T53" fmla="*/ 350 h 676"/>
              <a:gd name="T54" fmla="*/ 373 w 2931"/>
              <a:gd name="T55" fmla="*/ 240 h 676"/>
              <a:gd name="T56" fmla="*/ 315 w 2931"/>
              <a:gd name="T57" fmla="*/ 247 h 676"/>
              <a:gd name="T58" fmla="*/ 2 w 2931"/>
              <a:gd name="T59" fmla="*/ 0 h 676"/>
              <a:gd name="T60" fmla="*/ 0 w 2931"/>
              <a:gd name="T61" fmla="*/ 0 h 676"/>
              <a:gd name="T62" fmla="*/ 0 w 2931"/>
              <a:gd name="T63" fmla="*/ 676 h 676"/>
              <a:gd name="T64" fmla="*/ 1332 w 2931"/>
              <a:gd name="T65" fmla="*/ 676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931" h="676">
                <a:moveTo>
                  <a:pt x="1332" y="676"/>
                </a:moveTo>
                <a:cubicBezTo>
                  <a:pt x="2931" y="676"/>
                  <a:pt x="2931" y="676"/>
                  <a:pt x="2931" y="676"/>
                </a:cubicBezTo>
                <a:cubicBezTo>
                  <a:pt x="2931" y="0"/>
                  <a:pt x="2931" y="0"/>
                  <a:pt x="2931" y="0"/>
                </a:cubicBezTo>
                <a:cubicBezTo>
                  <a:pt x="2930" y="0"/>
                  <a:pt x="2929" y="0"/>
                  <a:pt x="2928" y="0"/>
                </a:cubicBezTo>
                <a:cubicBezTo>
                  <a:pt x="2777" y="0"/>
                  <a:pt x="2649" y="105"/>
                  <a:pt x="2616" y="247"/>
                </a:cubicBezTo>
                <a:cubicBezTo>
                  <a:pt x="2597" y="242"/>
                  <a:pt x="2578" y="240"/>
                  <a:pt x="2558" y="240"/>
                </a:cubicBezTo>
                <a:cubicBezTo>
                  <a:pt x="2471" y="240"/>
                  <a:pt x="2395" y="284"/>
                  <a:pt x="2351" y="350"/>
                </a:cubicBezTo>
                <a:cubicBezTo>
                  <a:pt x="2337" y="346"/>
                  <a:pt x="2323" y="344"/>
                  <a:pt x="2308" y="344"/>
                </a:cubicBezTo>
                <a:cubicBezTo>
                  <a:pt x="2275" y="344"/>
                  <a:pt x="2245" y="355"/>
                  <a:pt x="2221" y="373"/>
                </a:cubicBezTo>
                <a:cubicBezTo>
                  <a:pt x="2176" y="304"/>
                  <a:pt x="2099" y="259"/>
                  <a:pt x="2011" y="259"/>
                </a:cubicBezTo>
                <a:cubicBezTo>
                  <a:pt x="1985" y="259"/>
                  <a:pt x="1959" y="263"/>
                  <a:pt x="1935" y="270"/>
                </a:cubicBezTo>
                <a:cubicBezTo>
                  <a:pt x="1910" y="228"/>
                  <a:pt x="1863" y="199"/>
                  <a:pt x="1810" y="199"/>
                </a:cubicBezTo>
                <a:cubicBezTo>
                  <a:pt x="1729" y="199"/>
                  <a:pt x="1664" y="264"/>
                  <a:pt x="1664" y="344"/>
                </a:cubicBezTo>
                <a:cubicBezTo>
                  <a:pt x="1664" y="345"/>
                  <a:pt x="1664" y="345"/>
                  <a:pt x="1664" y="346"/>
                </a:cubicBezTo>
                <a:cubicBezTo>
                  <a:pt x="1631" y="352"/>
                  <a:pt x="1602" y="369"/>
                  <a:pt x="1581" y="393"/>
                </a:cubicBezTo>
                <a:cubicBezTo>
                  <a:pt x="1549" y="379"/>
                  <a:pt x="1514" y="371"/>
                  <a:pt x="1476" y="371"/>
                </a:cubicBezTo>
                <a:cubicBezTo>
                  <a:pt x="1473" y="371"/>
                  <a:pt x="1469" y="371"/>
                  <a:pt x="1465" y="371"/>
                </a:cubicBezTo>
                <a:cubicBezTo>
                  <a:pt x="1462" y="371"/>
                  <a:pt x="1458" y="371"/>
                  <a:pt x="1454" y="371"/>
                </a:cubicBezTo>
                <a:cubicBezTo>
                  <a:pt x="1417" y="371"/>
                  <a:pt x="1382" y="379"/>
                  <a:pt x="1350" y="393"/>
                </a:cubicBezTo>
                <a:cubicBezTo>
                  <a:pt x="1329" y="369"/>
                  <a:pt x="1299" y="352"/>
                  <a:pt x="1266" y="346"/>
                </a:cubicBezTo>
                <a:cubicBezTo>
                  <a:pt x="1266" y="345"/>
                  <a:pt x="1266" y="345"/>
                  <a:pt x="1266" y="344"/>
                </a:cubicBezTo>
                <a:cubicBezTo>
                  <a:pt x="1266" y="264"/>
                  <a:pt x="1201" y="199"/>
                  <a:pt x="1121" y="199"/>
                </a:cubicBezTo>
                <a:cubicBezTo>
                  <a:pt x="1067" y="199"/>
                  <a:pt x="1021" y="228"/>
                  <a:pt x="995" y="270"/>
                </a:cubicBezTo>
                <a:cubicBezTo>
                  <a:pt x="971" y="263"/>
                  <a:pt x="946" y="259"/>
                  <a:pt x="919" y="259"/>
                </a:cubicBezTo>
                <a:cubicBezTo>
                  <a:pt x="831" y="259"/>
                  <a:pt x="754" y="304"/>
                  <a:pt x="710" y="373"/>
                </a:cubicBezTo>
                <a:cubicBezTo>
                  <a:pt x="685" y="355"/>
                  <a:pt x="655" y="344"/>
                  <a:pt x="622" y="344"/>
                </a:cubicBezTo>
                <a:cubicBezTo>
                  <a:pt x="607" y="344"/>
                  <a:pt x="593" y="346"/>
                  <a:pt x="580" y="350"/>
                </a:cubicBezTo>
                <a:cubicBezTo>
                  <a:pt x="535" y="284"/>
                  <a:pt x="459" y="240"/>
                  <a:pt x="373" y="240"/>
                </a:cubicBezTo>
                <a:cubicBezTo>
                  <a:pt x="353" y="240"/>
                  <a:pt x="333" y="242"/>
                  <a:pt x="315" y="247"/>
                </a:cubicBezTo>
                <a:cubicBezTo>
                  <a:pt x="281" y="105"/>
                  <a:pt x="154" y="0"/>
                  <a:pt x="2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676"/>
                  <a:pt x="0" y="676"/>
                  <a:pt x="0" y="676"/>
                </a:cubicBezTo>
                <a:lnTo>
                  <a:pt x="1332" y="676"/>
                </a:lnTo>
                <a:close/>
              </a:path>
            </a:pathLst>
          </a:custGeom>
          <a:solidFill>
            <a:schemeClr val="tx1">
              <a:alpha val="8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</p:spTree>
    <p:extLst>
      <p:ext uri="{BB962C8B-B14F-4D97-AF65-F5344CB8AC3E}">
        <p14:creationId xmlns:p14="http://schemas.microsoft.com/office/powerpoint/2010/main" val="361947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BED0-B6EF-4A61-9A6F-88CCBE3326F3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682F-2492-48EA-A12D-DC6D0B528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018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A5D018D8-82CA-43B1-9109-3EAD8176575D}"/>
              </a:ext>
            </a:extLst>
          </p:cNvPr>
          <p:cNvSpPr>
            <a:spLocks/>
          </p:cNvSpPr>
          <p:nvPr userDrawn="1"/>
        </p:nvSpPr>
        <p:spPr bwMode="auto">
          <a:xfrm>
            <a:off x="0" y="4050764"/>
            <a:ext cx="12192000" cy="2807236"/>
          </a:xfrm>
          <a:custGeom>
            <a:avLst/>
            <a:gdLst>
              <a:gd name="T0" fmla="*/ 1332 w 2931"/>
              <a:gd name="T1" fmla="*/ 676 h 676"/>
              <a:gd name="T2" fmla="*/ 2931 w 2931"/>
              <a:gd name="T3" fmla="*/ 676 h 676"/>
              <a:gd name="T4" fmla="*/ 2931 w 2931"/>
              <a:gd name="T5" fmla="*/ 0 h 676"/>
              <a:gd name="T6" fmla="*/ 2928 w 2931"/>
              <a:gd name="T7" fmla="*/ 0 h 676"/>
              <a:gd name="T8" fmla="*/ 2616 w 2931"/>
              <a:gd name="T9" fmla="*/ 247 h 676"/>
              <a:gd name="T10" fmla="*/ 2558 w 2931"/>
              <a:gd name="T11" fmla="*/ 240 h 676"/>
              <a:gd name="T12" fmla="*/ 2351 w 2931"/>
              <a:gd name="T13" fmla="*/ 350 h 676"/>
              <a:gd name="T14" fmla="*/ 2308 w 2931"/>
              <a:gd name="T15" fmla="*/ 344 h 676"/>
              <a:gd name="T16" fmla="*/ 2221 w 2931"/>
              <a:gd name="T17" fmla="*/ 373 h 676"/>
              <a:gd name="T18" fmla="*/ 2011 w 2931"/>
              <a:gd name="T19" fmla="*/ 259 h 676"/>
              <a:gd name="T20" fmla="*/ 1935 w 2931"/>
              <a:gd name="T21" fmla="*/ 270 h 676"/>
              <a:gd name="T22" fmla="*/ 1810 w 2931"/>
              <a:gd name="T23" fmla="*/ 199 h 676"/>
              <a:gd name="T24" fmla="*/ 1664 w 2931"/>
              <a:gd name="T25" fmla="*/ 344 h 676"/>
              <a:gd name="T26" fmla="*/ 1664 w 2931"/>
              <a:gd name="T27" fmla="*/ 346 h 676"/>
              <a:gd name="T28" fmla="*/ 1581 w 2931"/>
              <a:gd name="T29" fmla="*/ 393 h 676"/>
              <a:gd name="T30" fmla="*/ 1476 w 2931"/>
              <a:gd name="T31" fmla="*/ 371 h 676"/>
              <a:gd name="T32" fmla="*/ 1465 w 2931"/>
              <a:gd name="T33" fmla="*/ 371 h 676"/>
              <a:gd name="T34" fmla="*/ 1454 w 2931"/>
              <a:gd name="T35" fmla="*/ 371 h 676"/>
              <a:gd name="T36" fmla="*/ 1350 w 2931"/>
              <a:gd name="T37" fmla="*/ 393 h 676"/>
              <a:gd name="T38" fmla="*/ 1266 w 2931"/>
              <a:gd name="T39" fmla="*/ 346 h 676"/>
              <a:gd name="T40" fmla="*/ 1266 w 2931"/>
              <a:gd name="T41" fmla="*/ 344 h 676"/>
              <a:gd name="T42" fmla="*/ 1121 w 2931"/>
              <a:gd name="T43" fmla="*/ 199 h 676"/>
              <a:gd name="T44" fmla="*/ 995 w 2931"/>
              <a:gd name="T45" fmla="*/ 270 h 676"/>
              <a:gd name="T46" fmla="*/ 919 w 2931"/>
              <a:gd name="T47" fmla="*/ 259 h 676"/>
              <a:gd name="T48" fmla="*/ 710 w 2931"/>
              <a:gd name="T49" fmla="*/ 373 h 676"/>
              <a:gd name="T50" fmla="*/ 622 w 2931"/>
              <a:gd name="T51" fmla="*/ 344 h 676"/>
              <a:gd name="T52" fmla="*/ 580 w 2931"/>
              <a:gd name="T53" fmla="*/ 350 h 676"/>
              <a:gd name="T54" fmla="*/ 373 w 2931"/>
              <a:gd name="T55" fmla="*/ 240 h 676"/>
              <a:gd name="T56" fmla="*/ 315 w 2931"/>
              <a:gd name="T57" fmla="*/ 247 h 676"/>
              <a:gd name="T58" fmla="*/ 2 w 2931"/>
              <a:gd name="T59" fmla="*/ 0 h 676"/>
              <a:gd name="T60" fmla="*/ 0 w 2931"/>
              <a:gd name="T61" fmla="*/ 0 h 676"/>
              <a:gd name="T62" fmla="*/ 0 w 2931"/>
              <a:gd name="T63" fmla="*/ 676 h 676"/>
              <a:gd name="T64" fmla="*/ 1332 w 2931"/>
              <a:gd name="T65" fmla="*/ 676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931" h="676">
                <a:moveTo>
                  <a:pt x="1332" y="676"/>
                </a:moveTo>
                <a:cubicBezTo>
                  <a:pt x="2931" y="676"/>
                  <a:pt x="2931" y="676"/>
                  <a:pt x="2931" y="676"/>
                </a:cubicBezTo>
                <a:cubicBezTo>
                  <a:pt x="2931" y="0"/>
                  <a:pt x="2931" y="0"/>
                  <a:pt x="2931" y="0"/>
                </a:cubicBezTo>
                <a:cubicBezTo>
                  <a:pt x="2930" y="0"/>
                  <a:pt x="2929" y="0"/>
                  <a:pt x="2928" y="0"/>
                </a:cubicBezTo>
                <a:cubicBezTo>
                  <a:pt x="2777" y="0"/>
                  <a:pt x="2649" y="105"/>
                  <a:pt x="2616" y="247"/>
                </a:cubicBezTo>
                <a:cubicBezTo>
                  <a:pt x="2597" y="242"/>
                  <a:pt x="2578" y="240"/>
                  <a:pt x="2558" y="240"/>
                </a:cubicBezTo>
                <a:cubicBezTo>
                  <a:pt x="2471" y="240"/>
                  <a:pt x="2395" y="284"/>
                  <a:pt x="2351" y="350"/>
                </a:cubicBezTo>
                <a:cubicBezTo>
                  <a:pt x="2337" y="346"/>
                  <a:pt x="2323" y="344"/>
                  <a:pt x="2308" y="344"/>
                </a:cubicBezTo>
                <a:cubicBezTo>
                  <a:pt x="2275" y="344"/>
                  <a:pt x="2245" y="355"/>
                  <a:pt x="2221" y="373"/>
                </a:cubicBezTo>
                <a:cubicBezTo>
                  <a:pt x="2176" y="304"/>
                  <a:pt x="2099" y="259"/>
                  <a:pt x="2011" y="259"/>
                </a:cubicBezTo>
                <a:cubicBezTo>
                  <a:pt x="1985" y="259"/>
                  <a:pt x="1959" y="263"/>
                  <a:pt x="1935" y="270"/>
                </a:cubicBezTo>
                <a:cubicBezTo>
                  <a:pt x="1910" y="228"/>
                  <a:pt x="1863" y="199"/>
                  <a:pt x="1810" y="199"/>
                </a:cubicBezTo>
                <a:cubicBezTo>
                  <a:pt x="1729" y="199"/>
                  <a:pt x="1664" y="264"/>
                  <a:pt x="1664" y="344"/>
                </a:cubicBezTo>
                <a:cubicBezTo>
                  <a:pt x="1664" y="345"/>
                  <a:pt x="1664" y="345"/>
                  <a:pt x="1664" y="346"/>
                </a:cubicBezTo>
                <a:cubicBezTo>
                  <a:pt x="1631" y="352"/>
                  <a:pt x="1602" y="369"/>
                  <a:pt x="1581" y="393"/>
                </a:cubicBezTo>
                <a:cubicBezTo>
                  <a:pt x="1549" y="379"/>
                  <a:pt x="1514" y="371"/>
                  <a:pt x="1476" y="371"/>
                </a:cubicBezTo>
                <a:cubicBezTo>
                  <a:pt x="1473" y="371"/>
                  <a:pt x="1469" y="371"/>
                  <a:pt x="1465" y="371"/>
                </a:cubicBezTo>
                <a:cubicBezTo>
                  <a:pt x="1462" y="371"/>
                  <a:pt x="1458" y="371"/>
                  <a:pt x="1454" y="371"/>
                </a:cubicBezTo>
                <a:cubicBezTo>
                  <a:pt x="1417" y="371"/>
                  <a:pt x="1382" y="379"/>
                  <a:pt x="1350" y="393"/>
                </a:cubicBezTo>
                <a:cubicBezTo>
                  <a:pt x="1329" y="369"/>
                  <a:pt x="1299" y="352"/>
                  <a:pt x="1266" y="346"/>
                </a:cubicBezTo>
                <a:cubicBezTo>
                  <a:pt x="1266" y="345"/>
                  <a:pt x="1266" y="345"/>
                  <a:pt x="1266" y="344"/>
                </a:cubicBezTo>
                <a:cubicBezTo>
                  <a:pt x="1266" y="264"/>
                  <a:pt x="1201" y="199"/>
                  <a:pt x="1121" y="199"/>
                </a:cubicBezTo>
                <a:cubicBezTo>
                  <a:pt x="1067" y="199"/>
                  <a:pt x="1021" y="228"/>
                  <a:pt x="995" y="270"/>
                </a:cubicBezTo>
                <a:cubicBezTo>
                  <a:pt x="971" y="263"/>
                  <a:pt x="946" y="259"/>
                  <a:pt x="919" y="259"/>
                </a:cubicBezTo>
                <a:cubicBezTo>
                  <a:pt x="831" y="259"/>
                  <a:pt x="754" y="304"/>
                  <a:pt x="710" y="373"/>
                </a:cubicBezTo>
                <a:cubicBezTo>
                  <a:pt x="685" y="355"/>
                  <a:pt x="655" y="344"/>
                  <a:pt x="622" y="344"/>
                </a:cubicBezTo>
                <a:cubicBezTo>
                  <a:pt x="607" y="344"/>
                  <a:pt x="593" y="346"/>
                  <a:pt x="580" y="350"/>
                </a:cubicBezTo>
                <a:cubicBezTo>
                  <a:pt x="535" y="284"/>
                  <a:pt x="459" y="240"/>
                  <a:pt x="373" y="240"/>
                </a:cubicBezTo>
                <a:cubicBezTo>
                  <a:pt x="353" y="240"/>
                  <a:pt x="333" y="242"/>
                  <a:pt x="315" y="247"/>
                </a:cubicBezTo>
                <a:cubicBezTo>
                  <a:pt x="281" y="105"/>
                  <a:pt x="154" y="0"/>
                  <a:pt x="2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676"/>
                  <a:pt x="0" y="676"/>
                  <a:pt x="0" y="676"/>
                </a:cubicBezTo>
                <a:lnTo>
                  <a:pt x="1332" y="676"/>
                </a:lnTo>
                <a:close/>
              </a:path>
            </a:pathLst>
          </a:custGeom>
          <a:solidFill>
            <a:schemeClr val="tx1">
              <a:alpha val="8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38A96E56-CAB9-47F0-9FC6-4F27465C6C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9622" y="665163"/>
            <a:ext cx="8092759" cy="8689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Education Title Here</a:t>
            </a:r>
            <a:endParaRPr lang="en-ID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9658E36-02DC-43D1-9509-3C5B7A4739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46539" y="398463"/>
            <a:ext cx="4114800" cy="266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825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sz="825" dirty="0"/>
              <a:t>Education Subtitle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5688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BED0-B6EF-4A61-9A6F-88CCBE3326F3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682F-2492-48EA-A12D-DC6D0B528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71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BED0-B6EF-4A61-9A6F-88CCBE3326F3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682F-2492-48EA-A12D-DC6D0B528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485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BED0-B6EF-4A61-9A6F-88CCBE3326F3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682F-2492-48EA-A12D-DC6D0B528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78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BED0-B6EF-4A61-9A6F-88CCBE3326F3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682F-2492-48EA-A12D-DC6D0B528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48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BED0-B6EF-4A61-9A6F-88CCBE3326F3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682F-2492-48EA-A12D-DC6D0B528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84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BED0-B6EF-4A61-9A6F-88CCBE3326F3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682F-2492-48EA-A12D-DC6D0B528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78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BED0-B6EF-4A61-9A6F-88CCBE3326F3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682F-2492-48EA-A12D-DC6D0B528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20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54ABED0-B6EF-4A61-9A6F-88CCBE3326F3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24B682F-2492-48EA-A12D-DC6D0B528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39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C4BF9-1166-475B-BBA6-F991896394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Как   устроен  ФГОС</a:t>
            </a:r>
            <a:br>
              <a:rPr lang="ru-RU" sz="5400" dirty="0"/>
            </a:br>
            <a:r>
              <a:rPr lang="ru-RU" sz="3600" dirty="0"/>
              <a:t>Часть 2. результаты и оценка</a:t>
            </a:r>
            <a:br>
              <a:rPr lang="ru-RU" sz="3600" dirty="0"/>
            </a:br>
            <a:r>
              <a:rPr lang="ru-RU" sz="3600" dirty="0"/>
              <a:t>08.07.2020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85911C-ED78-4874-B618-AFF79D67CC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Галина Савиных, </a:t>
            </a:r>
            <a:r>
              <a:rPr lang="ru-RU" sz="2000" dirty="0" err="1">
                <a:solidFill>
                  <a:schemeClr val="tx1"/>
                </a:solidFill>
              </a:rPr>
              <a:t>к.п.н</a:t>
            </a:r>
            <a:r>
              <a:rPr lang="ru-RU" sz="2000" dirty="0">
                <a:solidFill>
                  <a:schemeClr val="tx1"/>
                </a:solidFill>
              </a:rPr>
              <a:t>., эксперт-методист, </a:t>
            </a:r>
          </a:p>
          <a:p>
            <a:r>
              <a:rPr lang="ru-RU" sz="2000" dirty="0">
                <a:solidFill>
                  <a:schemeClr val="tx1"/>
                </a:solidFill>
              </a:rPr>
              <a:t>руководитель экспертного бюро «ПРО-сегмент»</a:t>
            </a:r>
          </a:p>
          <a:p>
            <a:r>
              <a:rPr lang="en-US" sz="2000" dirty="0">
                <a:solidFill>
                  <a:schemeClr val="bg1"/>
                </a:solidFill>
              </a:rPr>
              <a:t>Galina@prosegment.ru</a:t>
            </a:r>
            <a:endParaRPr lang="ru-RU" sz="2000" dirty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90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A79F-B445-4F18-90B8-A454547A6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383340"/>
            <a:ext cx="9692640" cy="995759"/>
          </a:xfrm>
        </p:spPr>
        <p:txBody>
          <a:bodyPr>
            <a:normAutofit/>
          </a:bodyPr>
          <a:lstStyle/>
          <a:p>
            <a:r>
              <a:rPr lang="ru-RU" sz="4000" dirty="0"/>
              <a:t>ФГОС  и   </a:t>
            </a:r>
            <a:r>
              <a:rPr lang="ru-RU" sz="4000" dirty="0" err="1"/>
              <a:t>профстандарт</a:t>
            </a:r>
            <a:endParaRPr lang="ru-RU" sz="4000" b="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808E28F-2BD7-430E-A12E-587B0038E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659" y="1545465"/>
            <a:ext cx="8734557" cy="474602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A8FF654-A450-4E76-B73B-FB4075067EF1}"/>
              </a:ext>
            </a:extLst>
          </p:cNvPr>
          <p:cNvSpPr/>
          <p:nvPr/>
        </p:nvSpPr>
        <p:spPr>
          <a:xfrm>
            <a:off x="7331758" y="80404"/>
            <a:ext cx="3293311" cy="1298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/>
              <a:t>«Чем сложнее жизнь, тем сложнее воспитание…»</a:t>
            </a:r>
          </a:p>
          <a:p>
            <a:r>
              <a:rPr lang="ru-RU" altLang="ru-RU"/>
              <a:t>П.Ф. Каптерев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78565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4775E8B-3B0A-4C87-A1A7-496680084B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864" y="395763"/>
            <a:ext cx="10306810" cy="86899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диагностика личностного роста ученика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F5DF5886-0DBB-4748-BCF2-90965851E9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5663077"/>
              </p:ext>
            </p:extLst>
          </p:nvPr>
        </p:nvGraphicFramePr>
        <p:xfrm>
          <a:off x="949158" y="1534161"/>
          <a:ext cx="9975516" cy="4963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6560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8E1F3DB-AF9F-4C50-9CF8-8D3431AC2A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47538" y="665163"/>
            <a:ext cx="9613230" cy="868998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accent1"/>
                </a:solidFill>
              </a:rPr>
              <a:t>Базовая схема диагностики личностного роста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E69A4E9-DD07-4809-83EB-0BE3CE874D88}"/>
              </a:ext>
            </a:extLst>
          </p:cNvPr>
          <p:cNvGraphicFramePr/>
          <p:nvPr/>
        </p:nvGraphicFramePr>
        <p:xfrm>
          <a:off x="1033378" y="1534161"/>
          <a:ext cx="10180054" cy="447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8879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41A3159-A961-451D-BC34-5F0C3009E1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54333"/>
            <a:ext cx="8092759" cy="868998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Роль   поощрений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F7BBBF-5AA4-4ED8-A248-F2DFD91C6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74" y="1534161"/>
            <a:ext cx="10479504" cy="42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81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9613E-2E63-4286-9583-B73BA8FE0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Оценочный модуль РП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B8A9B5-71B9-47F9-83EE-7DB5A4547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Оценочный модуль – это комплект </a:t>
            </a:r>
            <a:r>
              <a:rPr lang="ru-RU" sz="3500" dirty="0">
                <a:solidFill>
                  <a:schemeClr val="accent1"/>
                </a:solidFill>
              </a:rPr>
              <a:t>КИМ</a:t>
            </a:r>
            <a:r>
              <a:rPr lang="ru-RU" sz="2800" dirty="0">
                <a:solidFill>
                  <a:schemeClr val="tx1"/>
                </a:solidFill>
              </a:rPr>
              <a:t>, приложенный к тематическому планированию рабочей программы в соответствии с наименованием, количеством  и содержанием каждого из ее тематических разделов</a:t>
            </a: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900" dirty="0"/>
              <a:t>КИМ</a:t>
            </a:r>
            <a:r>
              <a:rPr lang="ru-RU" sz="2800" dirty="0">
                <a:solidFill>
                  <a:schemeClr val="accent1"/>
                </a:solidFill>
              </a:rPr>
              <a:t> (контрольно-измерительный материал) - это оценочный инструмент с кодификатором и спецификацией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790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61AC1-8AC1-4CB2-BD41-AEEEE8B5A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Как составляют кодификатор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BFF920-784C-4377-A5CD-E1E46732C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AutoNum type="arabicPeriod"/>
            </a:pPr>
            <a:endParaRPr lang="ru-RU" dirty="0"/>
          </a:p>
          <a:p>
            <a:pPr marL="457200" indent="-457200">
              <a:buAutoNum type="arabicPeriod"/>
            </a:pPr>
            <a:endParaRPr lang="ru-RU" dirty="0"/>
          </a:p>
          <a:p>
            <a:pPr marL="457200" indent="-457200">
              <a:buAutoNum type="arabicPeriod"/>
            </a:pPr>
            <a:r>
              <a:rPr lang="ru-RU" dirty="0"/>
              <a:t>В основе кодификатора – планируемые результаты рабочей программы </a:t>
            </a:r>
          </a:p>
          <a:p>
            <a:pPr marL="457200" indent="-457200">
              <a:buAutoNum type="arabicPeriod"/>
            </a:pPr>
            <a:r>
              <a:rPr lang="ru-RU" dirty="0"/>
              <a:t>В рабочих программах эти результаты распределяют тематическим разделам</a:t>
            </a:r>
          </a:p>
          <a:p>
            <a:pPr marL="457200" indent="-457200">
              <a:buAutoNum type="arabicPeriod"/>
            </a:pPr>
            <a:r>
              <a:rPr lang="ru-RU" dirty="0"/>
              <a:t>При оформлении тематического плана РП сначала фиксируют предметные образовательные результаты в виде учебные действий с предметным содержанием, затем соотносят их с УУД</a:t>
            </a:r>
          </a:p>
          <a:p>
            <a:pPr marL="457200" indent="-457200">
              <a:buAutoNum type="arabicPeriod"/>
            </a:pPr>
            <a:r>
              <a:rPr lang="ru-RU" dirty="0"/>
              <a:t>В тематическом плане РП дают  ссылку на приложение с КИМ, в котором показано, как оценивается достижение и предметных результатов, и УУД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162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E4B1B-5DE9-47CC-918A-4CF5E3D03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032" y="399935"/>
            <a:ext cx="3306712" cy="5666014"/>
          </a:xfrm>
        </p:spPr>
        <p:txBody>
          <a:bodyPr>
            <a:normAutofit/>
          </a:bodyPr>
          <a:lstStyle/>
          <a:p>
            <a:r>
              <a:rPr lang="ru-RU" sz="3600" b="1" dirty="0"/>
              <a:t>Пример </a:t>
            </a:r>
            <a:br>
              <a:rPr lang="ru-RU" sz="3600" b="1" dirty="0"/>
            </a:br>
            <a:r>
              <a:rPr lang="ru-RU" sz="2400" dirty="0">
                <a:solidFill>
                  <a:schemeClr val="tx1"/>
                </a:solidFill>
              </a:rPr>
              <a:t>по теме </a:t>
            </a:r>
            <a:br>
              <a:rPr lang="ru-RU" sz="3600" b="1" dirty="0"/>
            </a:br>
            <a:r>
              <a:rPr lang="ru-RU" sz="2000" dirty="0">
                <a:solidFill>
                  <a:schemeClr val="tx1"/>
                </a:solidFill>
              </a:rPr>
              <a:t>«Синтаксис односоставного предложения»</a:t>
            </a:r>
            <a:br>
              <a:rPr lang="ru-RU" sz="2000" dirty="0">
                <a:solidFill>
                  <a:schemeClr val="tx1"/>
                </a:solidFill>
              </a:rPr>
            </a:b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(Тематическое планирование РП для 8 </a:t>
            </a:r>
            <a:r>
              <a:rPr lang="ru-RU" sz="2000" dirty="0" err="1">
                <a:solidFill>
                  <a:schemeClr val="tx1"/>
                </a:solidFill>
              </a:rPr>
              <a:t>кл</a:t>
            </a:r>
            <a:r>
              <a:rPr lang="ru-RU" sz="2000" dirty="0">
                <a:solidFill>
                  <a:schemeClr val="tx1"/>
                </a:solidFill>
              </a:rPr>
              <a:t>.)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FE91EB63-0A60-4C09-94C1-47CAC14947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294013"/>
              </p:ext>
            </p:extLst>
          </p:nvPr>
        </p:nvGraphicFramePr>
        <p:xfrm>
          <a:off x="4119714" y="399935"/>
          <a:ext cx="7268762" cy="5202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934">
                  <a:extLst>
                    <a:ext uri="{9D8B030D-6E8A-4147-A177-3AD203B41FA5}">
                      <a16:colId xmlns:a16="http://schemas.microsoft.com/office/drawing/2014/main" val="3196195258"/>
                    </a:ext>
                  </a:extLst>
                </a:gridCol>
                <a:gridCol w="2477914">
                  <a:extLst>
                    <a:ext uri="{9D8B030D-6E8A-4147-A177-3AD203B41FA5}">
                      <a16:colId xmlns:a16="http://schemas.microsoft.com/office/drawing/2014/main" val="328689593"/>
                    </a:ext>
                  </a:extLst>
                </a:gridCol>
                <a:gridCol w="2477914">
                  <a:extLst>
                    <a:ext uri="{9D8B030D-6E8A-4147-A177-3AD203B41FA5}">
                      <a16:colId xmlns:a16="http://schemas.microsoft.com/office/drawing/2014/main" val="2718434843"/>
                    </a:ext>
                  </a:extLst>
                </a:gridCol>
              </a:tblGrid>
              <a:tr h="112696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КЭС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Действие с предметным содержанием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УУД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499654"/>
                  </a:ext>
                </a:extLst>
              </a:tr>
              <a:tr h="4075388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Односоставные предложения как группа простых предложений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находить грамматическую основу предложения, определять ее состав; 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определять, основываясь на грамматических признаках, тип односоставного предложения с одним главным членом сказуемым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Познавательные УУД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логические операции - классификация признаков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376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891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750B0-D420-4039-85DE-254D8AB4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Правильное тематическое планирование  РП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7AB6489-AD2B-4AF1-B49D-85D2AB777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211" y="2198405"/>
            <a:ext cx="10661578" cy="331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02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BA5DEF-B77B-4B84-9808-A8C6FA28A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183" y="481262"/>
            <a:ext cx="3598146" cy="5071533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115324A-6E0F-4169-97BA-E00BEA4C3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Обучать — </a:t>
            </a:r>
            <a:r>
              <a:rPr lang="ru-RU"/>
              <a:t>значит </a:t>
            </a:r>
            <a:br>
              <a:rPr lang="ru-RU"/>
            </a:br>
            <a:r>
              <a:rPr lang="ru-RU"/>
              <a:t>вдвойне учиться </a:t>
            </a:r>
            <a:br>
              <a:rPr lang="ru-RU"/>
            </a:br>
            <a:r>
              <a:rPr lang="ru-RU" sz="1800"/>
              <a:t>(</a:t>
            </a:r>
            <a:r>
              <a:rPr lang="ru-RU" sz="1800" dirty="0"/>
              <a:t>Жозеф Жубер)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412C7ABD-92C8-464E-8B31-DF7796957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3200400"/>
            <a:ext cx="6345301" cy="1871133"/>
          </a:xfrm>
        </p:spPr>
        <p:txBody>
          <a:bodyPr/>
          <a:lstStyle/>
          <a:p>
            <a:r>
              <a:rPr lang="ru-RU" dirty="0"/>
              <a:t>Благодарю за внимание! </a:t>
            </a:r>
          </a:p>
          <a:p>
            <a:r>
              <a:rPr lang="ru-RU" dirty="0"/>
              <a:t>Заглядывайте на сайт, задавайте вопросы!</a:t>
            </a:r>
          </a:p>
          <a:p>
            <a:endParaRPr lang="ru-RU" dirty="0"/>
          </a:p>
          <a:p>
            <a:r>
              <a:rPr lang="en-US" sz="2400" b="1" dirty="0"/>
              <a:t>g.savinykh@edu-m.ru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42621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BFED3-3917-44CB-BE87-A8E70CA4E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Ключевые  вопросы: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8CA188-EAEF-4750-A930-0A9C67AC6FC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ru-RU" dirty="0"/>
              <a:t>Что во ФГОС в первую очередь нужно учителю</a:t>
            </a:r>
          </a:p>
          <a:p>
            <a:pPr lvl="0"/>
            <a:r>
              <a:rPr lang="ru-RU" dirty="0"/>
              <a:t>Как можно рассказать о ФГОС родителям учеников</a:t>
            </a:r>
          </a:p>
          <a:p>
            <a:pPr lvl="0"/>
            <a:r>
              <a:rPr lang="ru-RU" dirty="0"/>
              <a:t>Как связан ФГОС и </a:t>
            </a:r>
            <a:r>
              <a:rPr lang="ru-RU" dirty="0" err="1"/>
              <a:t>профстандарт</a:t>
            </a:r>
            <a:r>
              <a:rPr lang="ru-RU" dirty="0"/>
              <a:t> педагога</a:t>
            </a:r>
          </a:p>
          <a:p>
            <a:pPr lvl="0"/>
            <a:r>
              <a:rPr lang="ru-RU" dirty="0"/>
              <a:t>Какие изменения предстоят во ФГОС </a:t>
            </a:r>
          </a:p>
          <a:p>
            <a:pPr lvl="0"/>
            <a:r>
              <a:rPr lang="ru-RU" dirty="0"/>
              <a:t>Что корректировать в РП для реализации ФГОС</a:t>
            </a:r>
          </a:p>
        </p:txBody>
      </p:sp>
    </p:spTree>
    <p:extLst>
      <p:ext uri="{BB962C8B-B14F-4D97-AF65-F5344CB8AC3E}">
        <p14:creationId xmlns:p14="http://schemas.microsoft.com/office/powerpoint/2010/main" val="3181736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C54EE-9EB4-49B2-A5FF-9B51302E7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Что нужно во ФГОС учителю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363B12-91D3-44DE-A2B1-76ADB208F0E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Связь предметных, метапредметных и личностных результатов, образующих «новую предметность» учебного занятия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Требования к кадровым условиям и содержанию образования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Требования к оценке достижения планируемых образовательных результатов обучающихся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456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39D67-2380-45A5-A318-8DDAB9938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Рекомендация примерной </a:t>
            </a:r>
            <a:r>
              <a:rPr lang="ru-RU" sz="4400" dirty="0" err="1"/>
              <a:t>ооп</a:t>
            </a:r>
            <a:r>
              <a:rPr lang="ru-RU" sz="4400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9B204F-07A4-463E-9A40-1FE60D67F99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Достижение </a:t>
            </a:r>
            <a:r>
              <a:rPr lang="ru-RU" dirty="0">
                <a:solidFill>
                  <a:schemeClr val="accent1"/>
                </a:solidFill>
              </a:rPr>
              <a:t>метапредметных результатов </a:t>
            </a:r>
            <a:r>
              <a:rPr lang="ru-RU" dirty="0"/>
              <a:t>обеспечивается </a:t>
            </a:r>
            <a:r>
              <a:rPr lang="ru-RU" dirty="0">
                <a:solidFill>
                  <a:schemeClr val="accent1"/>
                </a:solidFill>
              </a:rPr>
              <a:t>за счет</a:t>
            </a:r>
            <a:r>
              <a:rPr lang="ru-RU" dirty="0"/>
              <a:t> основных компонентов образовательной деятельности - </a:t>
            </a:r>
            <a:r>
              <a:rPr lang="ru-RU" dirty="0">
                <a:solidFill>
                  <a:schemeClr val="accent1"/>
                </a:solidFill>
              </a:rPr>
              <a:t>учебных предметов</a:t>
            </a:r>
            <a:endParaRPr lang="ru-RU" dirty="0"/>
          </a:p>
          <a:p>
            <a:r>
              <a:rPr lang="ru-RU" dirty="0"/>
              <a:t>Основным объектом оценки метапредметных результатов служит сформированность у обучающегося регулятивных, коммуникативных и познавательных универсальных действий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153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82024-447B-4188-9838-95E903F90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865131"/>
          </a:xfrm>
        </p:spPr>
        <p:txBody>
          <a:bodyPr>
            <a:normAutofit/>
          </a:bodyPr>
          <a:lstStyle/>
          <a:p>
            <a:r>
              <a:rPr lang="ru-RU" sz="4000" b="0" dirty="0"/>
              <a:t>Изменение Позиции ученика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E47D229-CBDF-4F6A-9372-378B6CF4C0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61872" y="1691322"/>
          <a:ext cx="9841557" cy="4872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3969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E92A9-4F45-4B8F-B7EB-FA32F86B9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61541"/>
            <a:ext cx="9692640" cy="897788"/>
          </a:xfrm>
        </p:spPr>
        <p:txBody>
          <a:bodyPr>
            <a:normAutofit/>
          </a:bodyPr>
          <a:lstStyle/>
          <a:p>
            <a:r>
              <a:rPr lang="ru-RU" sz="4000" b="0" dirty="0"/>
              <a:t>Задача педагога – учить действовать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E8C9BC2-6BBF-463D-99B7-7124ABC341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211353"/>
              </p:ext>
            </p:extLst>
          </p:nvPr>
        </p:nvGraphicFramePr>
        <p:xfrm>
          <a:off x="1262063" y="1322388"/>
          <a:ext cx="9692449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6270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951F9-700D-4B7A-83CE-089149DD9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881459"/>
          </a:xfrm>
        </p:spPr>
        <p:txBody>
          <a:bodyPr>
            <a:normAutofit/>
          </a:bodyPr>
          <a:lstStyle/>
          <a:p>
            <a:r>
              <a:rPr lang="ru-RU" sz="4000" b="0" dirty="0"/>
              <a:t>Утилитарные смыслы воспитания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91CF8F-5904-41EB-8D9B-73D6ABF33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411516"/>
            <a:ext cx="9531314" cy="3100053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/>
              <a:t>Растолковать пользу активности – самоуправление, клубы, мастерские</a:t>
            </a:r>
          </a:p>
          <a:p>
            <a:r>
              <a:rPr lang="ru-RU" sz="2400" dirty="0"/>
              <a:t>Показать пример – творческие встречи с выпускниками, известными людьми; учительские сайты</a:t>
            </a:r>
          </a:p>
          <a:p>
            <a:r>
              <a:rPr lang="ru-RU" sz="2400" dirty="0"/>
              <a:t>Поступательно разворачивать к самому себе  – рефлексивные листы, портфолио</a:t>
            </a:r>
          </a:p>
          <a:p>
            <a:r>
              <a:rPr lang="ru-RU" sz="2400" dirty="0"/>
              <a:t>Помочь сделать себя  – курсы ЭИ и т.п.</a:t>
            </a:r>
          </a:p>
          <a:p>
            <a:r>
              <a:rPr lang="ru-RU" sz="2400" dirty="0"/>
              <a:t>Помочь сделать выбор – индивидуальные проекты; психолого-педагогическая диагностика</a:t>
            </a:r>
          </a:p>
          <a:p>
            <a:r>
              <a:rPr lang="ru-RU" sz="2400" dirty="0"/>
              <a:t>Предложить площадку для самопрезентации – страницы сайта, форумы, </a:t>
            </a:r>
            <a:r>
              <a:rPr lang="ru-RU" sz="2400" dirty="0" err="1"/>
              <a:t>спец.порталы</a:t>
            </a:r>
            <a:r>
              <a:rPr lang="ru-RU" sz="2400" dirty="0"/>
              <a:t>; конференции и т.п.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272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49E97-9862-4B05-95C5-17A64AA09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1" y="294198"/>
            <a:ext cx="10135471" cy="799816"/>
          </a:xfrm>
        </p:spPr>
        <p:txBody>
          <a:bodyPr>
            <a:noAutofit/>
          </a:bodyPr>
          <a:lstStyle/>
          <a:p>
            <a:r>
              <a:rPr lang="ru-RU" sz="4000" b="0" dirty="0"/>
              <a:t>пять личностных результатов по ФГОС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8BDB64-D416-4CF4-BE05-1A014A767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1502229"/>
            <a:ext cx="9514985" cy="46779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dirty="0" err="1"/>
              <a:t>Смыслообразование</a:t>
            </a:r>
            <a:r>
              <a:rPr lang="ru-RU" sz="2800" dirty="0"/>
              <a:t> и морально-этическая ориентация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Российская гражданская идентичность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Готовность к выбору профиля, профессии; уважение к труду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ЗОЖ и экологически безопасное поведение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Поликультурный опыт, толерантность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444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3E75F90B-35EC-4784-82D4-79B10EE63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4" t="11823" r="17084" b="12123"/>
          <a:stretch>
            <a:fillRect/>
          </a:stretch>
        </p:blipFill>
        <p:spPr>
          <a:xfrm>
            <a:off x="7881342" y="1752017"/>
            <a:ext cx="1685925" cy="1090590"/>
          </a:xfrm>
          <a:custGeom>
            <a:avLst/>
            <a:gdLst>
              <a:gd name="connsiteX0" fmla="*/ 408971 w 1685925"/>
              <a:gd name="connsiteY0" fmla="*/ 0 h 1090590"/>
              <a:gd name="connsiteX1" fmla="*/ 1276954 w 1685925"/>
              <a:gd name="connsiteY1" fmla="*/ 0 h 1090590"/>
              <a:gd name="connsiteX2" fmla="*/ 1685925 w 1685925"/>
              <a:gd name="connsiteY2" fmla="*/ 545295 h 1090590"/>
              <a:gd name="connsiteX3" fmla="*/ 1276954 w 1685925"/>
              <a:gd name="connsiteY3" fmla="*/ 1090590 h 1090590"/>
              <a:gd name="connsiteX4" fmla="*/ 408971 w 1685925"/>
              <a:gd name="connsiteY4" fmla="*/ 1090590 h 1090590"/>
              <a:gd name="connsiteX5" fmla="*/ 0 w 1685925"/>
              <a:gd name="connsiteY5" fmla="*/ 545295 h 1090590"/>
              <a:gd name="connsiteX6" fmla="*/ 408971 w 1685925"/>
              <a:gd name="connsiteY6" fmla="*/ 0 h 109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925" h="1090590">
                <a:moveTo>
                  <a:pt x="408971" y="0"/>
                </a:moveTo>
                <a:lnTo>
                  <a:pt x="1276954" y="0"/>
                </a:lnTo>
                <a:cubicBezTo>
                  <a:pt x="1502822" y="0"/>
                  <a:pt x="1685925" y="244137"/>
                  <a:pt x="1685925" y="545295"/>
                </a:cubicBezTo>
                <a:cubicBezTo>
                  <a:pt x="1685925" y="846453"/>
                  <a:pt x="1502822" y="1090590"/>
                  <a:pt x="1276954" y="1090590"/>
                </a:cubicBezTo>
                <a:lnTo>
                  <a:pt x="408971" y="1090590"/>
                </a:lnTo>
                <a:cubicBezTo>
                  <a:pt x="183103" y="1090590"/>
                  <a:pt x="0" y="846453"/>
                  <a:pt x="0" y="545295"/>
                </a:cubicBezTo>
                <a:cubicBezTo>
                  <a:pt x="0" y="244137"/>
                  <a:pt x="183103" y="0"/>
                  <a:pt x="408971" y="0"/>
                </a:cubicBezTo>
                <a:close/>
              </a:path>
            </a:pathLst>
          </a:cu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AD547D5-7C0D-4341-8FF6-392A64D0A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4" t="11823" r="17084" b="12123"/>
          <a:stretch>
            <a:fillRect/>
          </a:stretch>
        </p:blipFill>
        <p:spPr>
          <a:xfrm>
            <a:off x="5253039" y="1752017"/>
            <a:ext cx="1685925" cy="1090590"/>
          </a:xfrm>
          <a:custGeom>
            <a:avLst/>
            <a:gdLst>
              <a:gd name="connsiteX0" fmla="*/ 408971 w 1685925"/>
              <a:gd name="connsiteY0" fmla="*/ 0 h 1090590"/>
              <a:gd name="connsiteX1" fmla="*/ 1276954 w 1685925"/>
              <a:gd name="connsiteY1" fmla="*/ 0 h 1090590"/>
              <a:gd name="connsiteX2" fmla="*/ 1685925 w 1685925"/>
              <a:gd name="connsiteY2" fmla="*/ 545295 h 1090590"/>
              <a:gd name="connsiteX3" fmla="*/ 1276954 w 1685925"/>
              <a:gd name="connsiteY3" fmla="*/ 1090590 h 1090590"/>
              <a:gd name="connsiteX4" fmla="*/ 408971 w 1685925"/>
              <a:gd name="connsiteY4" fmla="*/ 1090590 h 1090590"/>
              <a:gd name="connsiteX5" fmla="*/ 0 w 1685925"/>
              <a:gd name="connsiteY5" fmla="*/ 545295 h 1090590"/>
              <a:gd name="connsiteX6" fmla="*/ 408971 w 1685925"/>
              <a:gd name="connsiteY6" fmla="*/ 0 h 109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925" h="1090590">
                <a:moveTo>
                  <a:pt x="408971" y="0"/>
                </a:moveTo>
                <a:lnTo>
                  <a:pt x="1276954" y="0"/>
                </a:lnTo>
                <a:cubicBezTo>
                  <a:pt x="1502822" y="0"/>
                  <a:pt x="1685925" y="244137"/>
                  <a:pt x="1685925" y="545295"/>
                </a:cubicBezTo>
                <a:cubicBezTo>
                  <a:pt x="1685925" y="846453"/>
                  <a:pt x="1502822" y="1090590"/>
                  <a:pt x="1276954" y="1090590"/>
                </a:cubicBezTo>
                <a:lnTo>
                  <a:pt x="408971" y="1090590"/>
                </a:lnTo>
                <a:cubicBezTo>
                  <a:pt x="183103" y="1090590"/>
                  <a:pt x="0" y="846453"/>
                  <a:pt x="0" y="545295"/>
                </a:cubicBezTo>
                <a:cubicBezTo>
                  <a:pt x="0" y="244137"/>
                  <a:pt x="183103" y="0"/>
                  <a:pt x="408971" y="0"/>
                </a:cubicBezTo>
                <a:close/>
              </a:path>
            </a:pathLst>
          </a:cu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B31676D-F34B-433D-BE81-AF3AD0DF1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4" t="11823" r="17084" b="12123"/>
          <a:stretch>
            <a:fillRect/>
          </a:stretch>
        </p:blipFill>
        <p:spPr>
          <a:xfrm>
            <a:off x="2624735" y="1752017"/>
            <a:ext cx="1685925" cy="1090590"/>
          </a:xfrm>
          <a:custGeom>
            <a:avLst/>
            <a:gdLst>
              <a:gd name="connsiteX0" fmla="*/ 408971 w 1685925"/>
              <a:gd name="connsiteY0" fmla="*/ 0 h 1090590"/>
              <a:gd name="connsiteX1" fmla="*/ 1276954 w 1685925"/>
              <a:gd name="connsiteY1" fmla="*/ 0 h 1090590"/>
              <a:gd name="connsiteX2" fmla="*/ 1685925 w 1685925"/>
              <a:gd name="connsiteY2" fmla="*/ 545295 h 1090590"/>
              <a:gd name="connsiteX3" fmla="*/ 1276954 w 1685925"/>
              <a:gd name="connsiteY3" fmla="*/ 1090590 h 1090590"/>
              <a:gd name="connsiteX4" fmla="*/ 408971 w 1685925"/>
              <a:gd name="connsiteY4" fmla="*/ 1090590 h 1090590"/>
              <a:gd name="connsiteX5" fmla="*/ 0 w 1685925"/>
              <a:gd name="connsiteY5" fmla="*/ 545295 h 1090590"/>
              <a:gd name="connsiteX6" fmla="*/ 408971 w 1685925"/>
              <a:gd name="connsiteY6" fmla="*/ 0 h 109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925" h="1090590">
                <a:moveTo>
                  <a:pt x="408971" y="0"/>
                </a:moveTo>
                <a:lnTo>
                  <a:pt x="1276954" y="0"/>
                </a:lnTo>
                <a:cubicBezTo>
                  <a:pt x="1502822" y="0"/>
                  <a:pt x="1685925" y="244137"/>
                  <a:pt x="1685925" y="545295"/>
                </a:cubicBezTo>
                <a:cubicBezTo>
                  <a:pt x="1685925" y="846453"/>
                  <a:pt x="1502822" y="1090590"/>
                  <a:pt x="1276954" y="1090590"/>
                </a:cubicBezTo>
                <a:lnTo>
                  <a:pt x="408971" y="1090590"/>
                </a:lnTo>
                <a:cubicBezTo>
                  <a:pt x="183103" y="1090590"/>
                  <a:pt x="0" y="846453"/>
                  <a:pt x="0" y="545295"/>
                </a:cubicBezTo>
                <a:cubicBezTo>
                  <a:pt x="0" y="244137"/>
                  <a:pt x="183103" y="0"/>
                  <a:pt x="408971" y="0"/>
                </a:cubicBezTo>
                <a:close/>
              </a:path>
            </a:pathLst>
          </a:cu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6D133C9-F7DE-49C4-B2FC-625F98899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6741" y="253886"/>
            <a:ext cx="11165290" cy="145397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Комплексный подход и преемственность: </a:t>
            </a:r>
          </a:p>
          <a:p>
            <a:r>
              <a:rPr lang="ru-RU" sz="2400" dirty="0">
                <a:solidFill>
                  <a:schemeClr val="accent1"/>
                </a:solidFill>
              </a:rPr>
              <a:t>формула для себя и родителей</a:t>
            </a:r>
            <a:endParaRPr lang="en-ID" sz="2400" dirty="0">
              <a:solidFill>
                <a:schemeClr val="accent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4B68A64-E4E5-4F8B-9C0C-167DF528F46D}"/>
              </a:ext>
            </a:extLst>
          </p:cNvPr>
          <p:cNvSpPr/>
          <p:nvPr/>
        </p:nvSpPr>
        <p:spPr>
          <a:xfrm>
            <a:off x="2624734" y="1753349"/>
            <a:ext cx="1685925" cy="1102132"/>
          </a:xfrm>
          <a:prstGeom prst="roundRect">
            <a:avLst>
              <a:gd name="adj" fmla="val 42022"/>
            </a:avLst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AC130D-61F1-473B-A03F-F7E3B2DE11B5}"/>
              </a:ext>
            </a:extLst>
          </p:cNvPr>
          <p:cNvSpPr txBox="1"/>
          <p:nvPr/>
        </p:nvSpPr>
        <p:spPr>
          <a:xfrm>
            <a:off x="2140478" y="3236416"/>
            <a:ext cx="129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НОО</a:t>
            </a:r>
            <a:endParaRPr lang="id-ID" sz="3200" b="1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6A556D-ADAC-46CE-B7F4-C3D63D89F0D8}"/>
              </a:ext>
            </a:extLst>
          </p:cNvPr>
          <p:cNvSpPr txBox="1"/>
          <p:nvPr/>
        </p:nvSpPr>
        <p:spPr>
          <a:xfrm>
            <a:off x="5315152" y="3314128"/>
            <a:ext cx="129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ООО</a:t>
            </a:r>
            <a:endParaRPr lang="id-ID" sz="3200" b="1" dirty="0">
              <a:solidFill>
                <a:schemeClr val="accent2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A78D6D-F0F7-4954-8768-2690C694713F}"/>
              </a:ext>
            </a:extLst>
          </p:cNvPr>
          <p:cNvSpPr txBox="1"/>
          <p:nvPr/>
        </p:nvSpPr>
        <p:spPr>
          <a:xfrm>
            <a:off x="8293063" y="3264991"/>
            <a:ext cx="1292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СОО</a:t>
            </a:r>
            <a:endParaRPr lang="id-ID" sz="3200" b="1" dirty="0">
              <a:solidFill>
                <a:schemeClr val="accent3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D8F1C3-A604-4DFD-AB2E-01DC12A52103}"/>
              </a:ext>
            </a:extLst>
          </p:cNvPr>
          <p:cNvSpPr txBox="1"/>
          <p:nvPr/>
        </p:nvSpPr>
        <p:spPr>
          <a:xfrm>
            <a:off x="8078176" y="3956066"/>
            <a:ext cx="244238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Что  ученик реализует себя и преобразует среду</a:t>
            </a:r>
            <a:endParaRPr lang="en-US" b="1" dirty="0">
              <a:latin typeface="+mj-l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AEB8F10-705E-4A22-AAC8-6DDD213042B5}"/>
              </a:ext>
            </a:extLst>
          </p:cNvPr>
          <p:cNvSpPr txBox="1"/>
          <p:nvPr/>
        </p:nvSpPr>
        <p:spPr>
          <a:xfrm>
            <a:off x="4741763" y="4131648"/>
            <a:ext cx="26353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Как ученик ищет себя в среде</a:t>
            </a:r>
            <a:endParaRPr lang="en-US" b="1" dirty="0">
              <a:latin typeface="+mj-lt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BC1B7AD-8EB7-48FC-B160-2AD29D96A15E}"/>
              </a:ext>
            </a:extLst>
          </p:cNvPr>
          <p:cNvSpPr txBox="1"/>
          <p:nvPr/>
        </p:nvSpPr>
        <p:spPr>
          <a:xfrm>
            <a:off x="1244958" y="4139920"/>
            <a:ext cx="284229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Как ученик осваивает среду </a:t>
            </a:r>
            <a:endParaRPr lang="en-US" b="1" dirty="0">
              <a:latin typeface="+mj-lt"/>
            </a:endParaRPr>
          </a:p>
        </p:txBody>
      </p:sp>
      <p:sp>
        <p:nvSpPr>
          <p:cNvPr id="66" name="Freeform 9">
            <a:extLst>
              <a:ext uri="{FF2B5EF4-FFF2-40B4-BE49-F238E27FC236}">
                <a16:creationId xmlns:a16="http://schemas.microsoft.com/office/drawing/2014/main" id="{B2BD185A-1662-4337-8D3D-2C18C91791F1}"/>
              </a:ext>
            </a:extLst>
          </p:cNvPr>
          <p:cNvSpPr>
            <a:spLocks/>
          </p:cNvSpPr>
          <p:nvPr/>
        </p:nvSpPr>
        <p:spPr bwMode="auto">
          <a:xfrm rot="5400000">
            <a:off x="3456550" y="5187662"/>
            <a:ext cx="74426" cy="122045"/>
          </a:xfrm>
          <a:custGeom>
            <a:avLst/>
            <a:gdLst>
              <a:gd name="T0" fmla="*/ 170 w 170"/>
              <a:gd name="T1" fmla="*/ 139 h 283"/>
              <a:gd name="T2" fmla="*/ 169 w 170"/>
              <a:gd name="T3" fmla="*/ 136 h 283"/>
              <a:gd name="T4" fmla="*/ 169 w 170"/>
              <a:gd name="T5" fmla="*/ 133 h 283"/>
              <a:gd name="T6" fmla="*/ 168 w 170"/>
              <a:gd name="T7" fmla="*/ 131 h 283"/>
              <a:gd name="T8" fmla="*/ 166 w 170"/>
              <a:gd name="T9" fmla="*/ 129 h 283"/>
              <a:gd name="T10" fmla="*/ 165 w 170"/>
              <a:gd name="T11" fmla="*/ 126 h 283"/>
              <a:gd name="T12" fmla="*/ 162 w 170"/>
              <a:gd name="T13" fmla="*/ 123 h 283"/>
              <a:gd name="T14" fmla="*/ 50 w 170"/>
              <a:gd name="T15" fmla="*/ 11 h 283"/>
              <a:gd name="T16" fmla="*/ 11 w 170"/>
              <a:gd name="T17" fmla="*/ 51 h 283"/>
              <a:gd name="T18" fmla="*/ 75 w 170"/>
              <a:gd name="T19" fmla="*/ 115 h 283"/>
              <a:gd name="T20" fmla="*/ 84 w 170"/>
              <a:gd name="T21" fmla="*/ 125 h 283"/>
              <a:gd name="T22" fmla="*/ 87 w 170"/>
              <a:gd name="T23" fmla="*/ 127 h 283"/>
              <a:gd name="T24" fmla="*/ 88 w 170"/>
              <a:gd name="T25" fmla="*/ 130 h 283"/>
              <a:gd name="T26" fmla="*/ 90 w 170"/>
              <a:gd name="T27" fmla="*/ 132 h 283"/>
              <a:gd name="T28" fmla="*/ 91 w 170"/>
              <a:gd name="T29" fmla="*/ 135 h 283"/>
              <a:gd name="T30" fmla="*/ 91 w 170"/>
              <a:gd name="T31" fmla="*/ 137 h 283"/>
              <a:gd name="T32" fmla="*/ 92 w 170"/>
              <a:gd name="T33" fmla="*/ 140 h 283"/>
              <a:gd name="T34" fmla="*/ 92 w 170"/>
              <a:gd name="T35" fmla="*/ 147 h 283"/>
              <a:gd name="T36" fmla="*/ 92 w 170"/>
              <a:gd name="T37" fmla="*/ 150 h 283"/>
              <a:gd name="T38" fmla="*/ 91 w 170"/>
              <a:gd name="T39" fmla="*/ 152 h 283"/>
              <a:gd name="T40" fmla="*/ 90 w 170"/>
              <a:gd name="T41" fmla="*/ 155 h 283"/>
              <a:gd name="T42" fmla="*/ 89 w 170"/>
              <a:gd name="T43" fmla="*/ 157 h 283"/>
              <a:gd name="T44" fmla="*/ 88 w 170"/>
              <a:gd name="T45" fmla="*/ 160 h 283"/>
              <a:gd name="T46" fmla="*/ 86 w 170"/>
              <a:gd name="T47" fmla="*/ 162 h 283"/>
              <a:gd name="T48" fmla="*/ 84 w 170"/>
              <a:gd name="T49" fmla="*/ 164 h 283"/>
              <a:gd name="T50" fmla="*/ 11 w 170"/>
              <a:gd name="T51" fmla="*/ 274 h 283"/>
              <a:gd name="T52" fmla="*/ 50 w 170"/>
              <a:gd name="T53" fmla="*/ 274 h 283"/>
              <a:gd name="T54" fmla="*/ 162 w 170"/>
              <a:gd name="T55" fmla="*/ 162 h 283"/>
              <a:gd name="T56" fmla="*/ 165 w 170"/>
              <a:gd name="T57" fmla="*/ 160 h 283"/>
              <a:gd name="T58" fmla="*/ 166 w 170"/>
              <a:gd name="T59" fmla="*/ 157 h 283"/>
              <a:gd name="T60" fmla="*/ 168 w 170"/>
              <a:gd name="T61" fmla="*/ 155 h 283"/>
              <a:gd name="T62" fmla="*/ 169 w 170"/>
              <a:gd name="T63" fmla="*/ 152 h 283"/>
              <a:gd name="T64" fmla="*/ 169 w 170"/>
              <a:gd name="T65" fmla="*/ 150 h 283"/>
              <a:gd name="T66" fmla="*/ 170 w 170"/>
              <a:gd name="T67" fmla="*/ 147 h 283"/>
              <a:gd name="T68" fmla="*/ 170 w 170"/>
              <a:gd name="T69" fmla="*/ 140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0" h="283">
                <a:moveTo>
                  <a:pt x="170" y="140"/>
                </a:moveTo>
                <a:cubicBezTo>
                  <a:pt x="170" y="140"/>
                  <a:pt x="170" y="139"/>
                  <a:pt x="170" y="139"/>
                </a:cubicBezTo>
                <a:cubicBezTo>
                  <a:pt x="170" y="138"/>
                  <a:pt x="170" y="138"/>
                  <a:pt x="170" y="137"/>
                </a:cubicBezTo>
                <a:cubicBezTo>
                  <a:pt x="170" y="137"/>
                  <a:pt x="170" y="137"/>
                  <a:pt x="169" y="136"/>
                </a:cubicBezTo>
                <a:cubicBezTo>
                  <a:pt x="169" y="136"/>
                  <a:pt x="169" y="135"/>
                  <a:pt x="169" y="135"/>
                </a:cubicBezTo>
                <a:cubicBezTo>
                  <a:pt x="169" y="134"/>
                  <a:pt x="169" y="134"/>
                  <a:pt x="169" y="133"/>
                </a:cubicBezTo>
                <a:cubicBezTo>
                  <a:pt x="168" y="133"/>
                  <a:pt x="168" y="133"/>
                  <a:pt x="168" y="132"/>
                </a:cubicBezTo>
                <a:cubicBezTo>
                  <a:pt x="168" y="132"/>
                  <a:pt x="168" y="131"/>
                  <a:pt x="168" y="131"/>
                </a:cubicBezTo>
                <a:cubicBezTo>
                  <a:pt x="167" y="131"/>
                  <a:pt x="167" y="130"/>
                  <a:pt x="167" y="130"/>
                </a:cubicBezTo>
                <a:cubicBezTo>
                  <a:pt x="167" y="129"/>
                  <a:pt x="167" y="129"/>
                  <a:pt x="166" y="129"/>
                </a:cubicBezTo>
                <a:cubicBezTo>
                  <a:pt x="166" y="128"/>
                  <a:pt x="166" y="128"/>
                  <a:pt x="166" y="127"/>
                </a:cubicBezTo>
                <a:cubicBezTo>
                  <a:pt x="165" y="127"/>
                  <a:pt x="165" y="127"/>
                  <a:pt x="165" y="126"/>
                </a:cubicBezTo>
                <a:cubicBezTo>
                  <a:pt x="164" y="126"/>
                  <a:pt x="164" y="125"/>
                  <a:pt x="164" y="125"/>
                </a:cubicBezTo>
                <a:cubicBezTo>
                  <a:pt x="163" y="124"/>
                  <a:pt x="163" y="124"/>
                  <a:pt x="162" y="123"/>
                </a:cubicBezTo>
                <a:cubicBezTo>
                  <a:pt x="162" y="123"/>
                  <a:pt x="162" y="123"/>
                  <a:pt x="162" y="123"/>
                </a:cubicBezTo>
                <a:cubicBezTo>
                  <a:pt x="50" y="11"/>
                  <a:pt x="50" y="11"/>
                  <a:pt x="50" y="11"/>
                </a:cubicBezTo>
                <a:cubicBezTo>
                  <a:pt x="39" y="0"/>
                  <a:pt x="22" y="0"/>
                  <a:pt x="11" y="11"/>
                </a:cubicBezTo>
                <a:cubicBezTo>
                  <a:pt x="0" y="22"/>
                  <a:pt x="0" y="40"/>
                  <a:pt x="11" y="51"/>
                </a:cubicBezTo>
                <a:cubicBezTo>
                  <a:pt x="75" y="115"/>
                  <a:pt x="75" y="115"/>
                  <a:pt x="75" y="115"/>
                </a:cubicBezTo>
                <a:cubicBezTo>
                  <a:pt x="75" y="115"/>
                  <a:pt x="75" y="115"/>
                  <a:pt x="75" y="115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84" y="124"/>
                  <a:pt x="84" y="124"/>
                  <a:pt x="84" y="125"/>
                </a:cubicBezTo>
                <a:cubicBezTo>
                  <a:pt x="85" y="125"/>
                  <a:pt x="85" y="126"/>
                  <a:pt x="86" y="126"/>
                </a:cubicBezTo>
                <a:cubicBezTo>
                  <a:pt x="86" y="127"/>
                  <a:pt x="87" y="127"/>
                  <a:pt x="87" y="127"/>
                </a:cubicBezTo>
                <a:cubicBezTo>
                  <a:pt x="87" y="128"/>
                  <a:pt x="87" y="128"/>
                  <a:pt x="88" y="129"/>
                </a:cubicBezTo>
                <a:cubicBezTo>
                  <a:pt x="88" y="129"/>
                  <a:pt x="88" y="129"/>
                  <a:pt x="88" y="130"/>
                </a:cubicBezTo>
                <a:cubicBezTo>
                  <a:pt x="89" y="130"/>
                  <a:pt x="89" y="131"/>
                  <a:pt x="89" y="131"/>
                </a:cubicBezTo>
                <a:cubicBezTo>
                  <a:pt x="89" y="131"/>
                  <a:pt x="89" y="132"/>
                  <a:pt x="90" y="132"/>
                </a:cubicBezTo>
                <a:cubicBezTo>
                  <a:pt x="90" y="133"/>
                  <a:pt x="90" y="133"/>
                  <a:pt x="90" y="133"/>
                </a:cubicBezTo>
                <a:cubicBezTo>
                  <a:pt x="90" y="134"/>
                  <a:pt x="91" y="134"/>
                  <a:pt x="91" y="135"/>
                </a:cubicBezTo>
                <a:cubicBezTo>
                  <a:pt x="91" y="135"/>
                  <a:pt x="91" y="136"/>
                  <a:pt x="91" y="136"/>
                </a:cubicBezTo>
                <a:cubicBezTo>
                  <a:pt x="91" y="136"/>
                  <a:pt x="91" y="137"/>
                  <a:pt x="91" y="137"/>
                </a:cubicBezTo>
                <a:cubicBezTo>
                  <a:pt x="92" y="138"/>
                  <a:pt x="92" y="138"/>
                  <a:pt x="92" y="139"/>
                </a:cubicBezTo>
                <a:cubicBezTo>
                  <a:pt x="92" y="139"/>
                  <a:pt x="92" y="140"/>
                  <a:pt x="92" y="140"/>
                </a:cubicBezTo>
                <a:cubicBezTo>
                  <a:pt x="92" y="141"/>
                  <a:pt x="92" y="141"/>
                  <a:pt x="92" y="141"/>
                </a:cubicBezTo>
                <a:cubicBezTo>
                  <a:pt x="92" y="143"/>
                  <a:pt x="92" y="145"/>
                  <a:pt x="92" y="147"/>
                </a:cubicBezTo>
                <a:cubicBezTo>
                  <a:pt x="92" y="147"/>
                  <a:pt x="92" y="148"/>
                  <a:pt x="92" y="148"/>
                </a:cubicBezTo>
                <a:cubicBezTo>
                  <a:pt x="92" y="149"/>
                  <a:pt x="92" y="149"/>
                  <a:pt x="92" y="150"/>
                </a:cubicBezTo>
                <a:cubicBezTo>
                  <a:pt x="92" y="150"/>
                  <a:pt x="92" y="150"/>
                  <a:pt x="91" y="151"/>
                </a:cubicBezTo>
                <a:cubicBezTo>
                  <a:pt x="91" y="151"/>
                  <a:pt x="91" y="152"/>
                  <a:pt x="91" y="152"/>
                </a:cubicBezTo>
                <a:cubicBezTo>
                  <a:pt x="91" y="153"/>
                  <a:pt x="91" y="153"/>
                  <a:pt x="91" y="154"/>
                </a:cubicBezTo>
                <a:cubicBezTo>
                  <a:pt x="91" y="154"/>
                  <a:pt x="90" y="154"/>
                  <a:pt x="90" y="155"/>
                </a:cubicBezTo>
                <a:cubicBezTo>
                  <a:pt x="90" y="155"/>
                  <a:pt x="90" y="156"/>
                  <a:pt x="90" y="156"/>
                </a:cubicBezTo>
                <a:cubicBezTo>
                  <a:pt x="89" y="156"/>
                  <a:pt x="89" y="157"/>
                  <a:pt x="89" y="157"/>
                </a:cubicBezTo>
                <a:cubicBezTo>
                  <a:pt x="89" y="158"/>
                  <a:pt x="89" y="158"/>
                  <a:pt x="88" y="158"/>
                </a:cubicBezTo>
                <a:cubicBezTo>
                  <a:pt x="88" y="159"/>
                  <a:pt x="88" y="159"/>
                  <a:pt x="88" y="160"/>
                </a:cubicBezTo>
                <a:cubicBezTo>
                  <a:pt x="87" y="160"/>
                  <a:pt x="87" y="160"/>
                  <a:pt x="87" y="161"/>
                </a:cubicBezTo>
                <a:cubicBezTo>
                  <a:pt x="87" y="161"/>
                  <a:pt x="86" y="162"/>
                  <a:pt x="86" y="162"/>
                </a:cubicBezTo>
                <a:cubicBezTo>
                  <a:pt x="85" y="163"/>
                  <a:pt x="85" y="163"/>
                  <a:pt x="84" y="164"/>
                </a:cubicBezTo>
                <a:cubicBezTo>
                  <a:pt x="84" y="164"/>
                  <a:pt x="84" y="164"/>
                  <a:pt x="84" y="164"/>
                </a:cubicBezTo>
                <a:cubicBezTo>
                  <a:pt x="5" y="243"/>
                  <a:pt x="5" y="243"/>
                  <a:pt x="5" y="243"/>
                </a:cubicBezTo>
                <a:cubicBezTo>
                  <a:pt x="0" y="253"/>
                  <a:pt x="2" y="266"/>
                  <a:pt x="11" y="274"/>
                </a:cubicBezTo>
                <a:cubicBezTo>
                  <a:pt x="16" y="280"/>
                  <a:pt x="23" y="283"/>
                  <a:pt x="30" y="283"/>
                </a:cubicBezTo>
                <a:cubicBezTo>
                  <a:pt x="38" y="283"/>
                  <a:pt x="45" y="280"/>
                  <a:pt x="50" y="274"/>
                </a:cubicBezTo>
                <a:cubicBezTo>
                  <a:pt x="162" y="163"/>
                  <a:pt x="162" y="163"/>
                  <a:pt x="162" y="163"/>
                </a:cubicBezTo>
                <a:cubicBezTo>
                  <a:pt x="162" y="163"/>
                  <a:pt x="162" y="163"/>
                  <a:pt x="162" y="162"/>
                </a:cubicBezTo>
                <a:cubicBezTo>
                  <a:pt x="163" y="162"/>
                  <a:pt x="163" y="161"/>
                  <a:pt x="164" y="161"/>
                </a:cubicBezTo>
                <a:cubicBezTo>
                  <a:pt x="164" y="160"/>
                  <a:pt x="164" y="160"/>
                  <a:pt x="165" y="160"/>
                </a:cubicBezTo>
                <a:cubicBezTo>
                  <a:pt x="165" y="159"/>
                  <a:pt x="165" y="159"/>
                  <a:pt x="166" y="158"/>
                </a:cubicBezTo>
                <a:cubicBezTo>
                  <a:pt x="166" y="158"/>
                  <a:pt x="166" y="158"/>
                  <a:pt x="166" y="157"/>
                </a:cubicBezTo>
                <a:cubicBezTo>
                  <a:pt x="167" y="157"/>
                  <a:pt x="167" y="156"/>
                  <a:pt x="167" y="156"/>
                </a:cubicBezTo>
                <a:cubicBezTo>
                  <a:pt x="167" y="156"/>
                  <a:pt x="167" y="155"/>
                  <a:pt x="168" y="155"/>
                </a:cubicBezTo>
                <a:cubicBezTo>
                  <a:pt x="168" y="154"/>
                  <a:pt x="168" y="154"/>
                  <a:pt x="168" y="154"/>
                </a:cubicBezTo>
                <a:cubicBezTo>
                  <a:pt x="168" y="153"/>
                  <a:pt x="168" y="153"/>
                  <a:pt x="169" y="152"/>
                </a:cubicBezTo>
                <a:cubicBezTo>
                  <a:pt x="169" y="152"/>
                  <a:pt x="169" y="151"/>
                  <a:pt x="169" y="151"/>
                </a:cubicBezTo>
                <a:cubicBezTo>
                  <a:pt x="169" y="151"/>
                  <a:pt x="169" y="150"/>
                  <a:pt x="169" y="150"/>
                </a:cubicBezTo>
                <a:cubicBezTo>
                  <a:pt x="170" y="149"/>
                  <a:pt x="170" y="149"/>
                  <a:pt x="170" y="148"/>
                </a:cubicBezTo>
                <a:cubicBezTo>
                  <a:pt x="170" y="148"/>
                  <a:pt x="170" y="147"/>
                  <a:pt x="170" y="147"/>
                </a:cubicBezTo>
                <a:cubicBezTo>
                  <a:pt x="170" y="146"/>
                  <a:pt x="170" y="146"/>
                  <a:pt x="170" y="146"/>
                </a:cubicBezTo>
                <a:cubicBezTo>
                  <a:pt x="170" y="144"/>
                  <a:pt x="170" y="142"/>
                  <a:pt x="170" y="14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9000"/>
              </a:srgb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69" name="Freeform 9">
            <a:extLst>
              <a:ext uri="{FF2B5EF4-FFF2-40B4-BE49-F238E27FC236}">
                <a16:creationId xmlns:a16="http://schemas.microsoft.com/office/drawing/2014/main" id="{B9129F75-C8E6-42B8-A875-2554A5AB0EDF}"/>
              </a:ext>
            </a:extLst>
          </p:cNvPr>
          <p:cNvSpPr>
            <a:spLocks/>
          </p:cNvSpPr>
          <p:nvPr/>
        </p:nvSpPr>
        <p:spPr bwMode="auto">
          <a:xfrm rot="5400000">
            <a:off x="6070087" y="5187662"/>
            <a:ext cx="74426" cy="122045"/>
          </a:xfrm>
          <a:custGeom>
            <a:avLst/>
            <a:gdLst>
              <a:gd name="T0" fmla="*/ 170 w 170"/>
              <a:gd name="T1" fmla="*/ 139 h 283"/>
              <a:gd name="T2" fmla="*/ 169 w 170"/>
              <a:gd name="T3" fmla="*/ 136 h 283"/>
              <a:gd name="T4" fmla="*/ 169 w 170"/>
              <a:gd name="T5" fmla="*/ 133 h 283"/>
              <a:gd name="T6" fmla="*/ 168 w 170"/>
              <a:gd name="T7" fmla="*/ 131 h 283"/>
              <a:gd name="T8" fmla="*/ 166 w 170"/>
              <a:gd name="T9" fmla="*/ 129 h 283"/>
              <a:gd name="T10" fmla="*/ 165 w 170"/>
              <a:gd name="T11" fmla="*/ 126 h 283"/>
              <a:gd name="T12" fmla="*/ 162 w 170"/>
              <a:gd name="T13" fmla="*/ 123 h 283"/>
              <a:gd name="T14" fmla="*/ 50 w 170"/>
              <a:gd name="T15" fmla="*/ 11 h 283"/>
              <a:gd name="T16" fmla="*/ 11 w 170"/>
              <a:gd name="T17" fmla="*/ 51 h 283"/>
              <a:gd name="T18" fmla="*/ 75 w 170"/>
              <a:gd name="T19" fmla="*/ 115 h 283"/>
              <a:gd name="T20" fmla="*/ 84 w 170"/>
              <a:gd name="T21" fmla="*/ 125 h 283"/>
              <a:gd name="T22" fmla="*/ 87 w 170"/>
              <a:gd name="T23" fmla="*/ 127 h 283"/>
              <a:gd name="T24" fmla="*/ 88 w 170"/>
              <a:gd name="T25" fmla="*/ 130 h 283"/>
              <a:gd name="T26" fmla="*/ 90 w 170"/>
              <a:gd name="T27" fmla="*/ 132 h 283"/>
              <a:gd name="T28" fmla="*/ 91 w 170"/>
              <a:gd name="T29" fmla="*/ 135 h 283"/>
              <a:gd name="T30" fmla="*/ 91 w 170"/>
              <a:gd name="T31" fmla="*/ 137 h 283"/>
              <a:gd name="T32" fmla="*/ 92 w 170"/>
              <a:gd name="T33" fmla="*/ 140 h 283"/>
              <a:gd name="T34" fmla="*/ 92 w 170"/>
              <a:gd name="T35" fmla="*/ 147 h 283"/>
              <a:gd name="T36" fmla="*/ 92 w 170"/>
              <a:gd name="T37" fmla="*/ 150 h 283"/>
              <a:gd name="T38" fmla="*/ 91 w 170"/>
              <a:gd name="T39" fmla="*/ 152 h 283"/>
              <a:gd name="T40" fmla="*/ 90 w 170"/>
              <a:gd name="T41" fmla="*/ 155 h 283"/>
              <a:gd name="T42" fmla="*/ 89 w 170"/>
              <a:gd name="T43" fmla="*/ 157 h 283"/>
              <a:gd name="T44" fmla="*/ 88 w 170"/>
              <a:gd name="T45" fmla="*/ 160 h 283"/>
              <a:gd name="T46" fmla="*/ 86 w 170"/>
              <a:gd name="T47" fmla="*/ 162 h 283"/>
              <a:gd name="T48" fmla="*/ 84 w 170"/>
              <a:gd name="T49" fmla="*/ 164 h 283"/>
              <a:gd name="T50" fmla="*/ 11 w 170"/>
              <a:gd name="T51" fmla="*/ 274 h 283"/>
              <a:gd name="T52" fmla="*/ 50 w 170"/>
              <a:gd name="T53" fmla="*/ 274 h 283"/>
              <a:gd name="T54" fmla="*/ 162 w 170"/>
              <a:gd name="T55" fmla="*/ 162 h 283"/>
              <a:gd name="T56" fmla="*/ 165 w 170"/>
              <a:gd name="T57" fmla="*/ 160 h 283"/>
              <a:gd name="T58" fmla="*/ 166 w 170"/>
              <a:gd name="T59" fmla="*/ 157 h 283"/>
              <a:gd name="T60" fmla="*/ 168 w 170"/>
              <a:gd name="T61" fmla="*/ 155 h 283"/>
              <a:gd name="T62" fmla="*/ 169 w 170"/>
              <a:gd name="T63" fmla="*/ 152 h 283"/>
              <a:gd name="T64" fmla="*/ 169 w 170"/>
              <a:gd name="T65" fmla="*/ 150 h 283"/>
              <a:gd name="T66" fmla="*/ 170 w 170"/>
              <a:gd name="T67" fmla="*/ 147 h 283"/>
              <a:gd name="T68" fmla="*/ 170 w 170"/>
              <a:gd name="T69" fmla="*/ 140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0" h="283">
                <a:moveTo>
                  <a:pt x="170" y="140"/>
                </a:moveTo>
                <a:cubicBezTo>
                  <a:pt x="170" y="140"/>
                  <a:pt x="170" y="139"/>
                  <a:pt x="170" y="139"/>
                </a:cubicBezTo>
                <a:cubicBezTo>
                  <a:pt x="170" y="138"/>
                  <a:pt x="170" y="138"/>
                  <a:pt x="170" y="137"/>
                </a:cubicBezTo>
                <a:cubicBezTo>
                  <a:pt x="170" y="137"/>
                  <a:pt x="170" y="137"/>
                  <a:pt x="169" y="136"/>
                </a:cubicBezTo>
                <a:cubicBezTo>
                  <a:pt x="169" y="136"/>
                  <a:pt x="169" y="135"/>
                  <a:pt x="169" y="135"/>
                </a:cubicBezTo>
                <a:cubicBezTo>
                  <a:pt x="169" y="134"/>
                  <a:pt x="169" y="134"/>
                  <a:pt x="169" y="133"/>
                </a:cubicBezTo>
                <a:cubicBezTo>
                  <a:pt x="168" y="133"/>
                  <a:pt x="168" y="133"/>
                  <a:pt x="168" y="132"/>
                </a:cubicBezTo>
                <a:cubicBezTo>
                  <a:pt x="168" y="132"/>
                  <a:pt x="168" y="131"/>
                  <a:pt x="168" y="131"/>
                </a:cubicBezTo>
                <a:cubicBezTo>
                  <a:pt x="167" y="131"/>
                  <a:pt x="167" y="130"/>
                  <a:pt x="167" y="130"/>
                </a:cubicBezTo>
                <a:cubicBezTo>
                  <a:pt x="167" y="129"/>
                  <a:pt x="167" y="129"/>
                  <a:pt x="166" y="129"/>
                </a:cubicBezTo>
                <a:cubicBezTo>
                  <a:pt x="166" y="128"/>
                  <a:pt x="166" y="128"/>
                  <a:pt x="166" y="127"/>
                </a:cubicBezTo>
                <a:cubicBezTo>
                  <a:pt x="165" y="127"/>
                  <a:pt x="165" y="127"/>
                  <a:pt x="165" y="126"/>
                </a:cubicBezTo>
                <a:cubicBezTo>
                  <a:pt x="164" y="126"/>
                  <a:pt x="164" y="125"/>
                  <a:pt x="164" y="125"/>
                </a:cubicBezTo>
                <a:cubicBezTo>
                  <a:pt x="163" y="124"/>
                  <a:pt x="163" y="124"/>
                  <a:pt x="162" y="123"/>
                </a:cubicBezTo>
                <a:cubicBezTo>
                  <a:pt x="162" y="123"/>
                  <a:pt x="162" y="123"/>
                  <a:pt x="162" y="123"/>
                </a:cubicBezTo>
                <a:cubicBezTo>
                  <a:pt x="50" y="11"/>
                  <a:pt x="50" y="11"/>
                  <a:pt x="50" y="11"/>
                </a:cubicBezTo>
                <a:cubicBezTo>
                  <a:pt x="39" y="0"/>
                  <a:pt x="22" y="0"/>
                  <a:pt x="11" y="11"/>
                </a:cubicBezTo>
                <a:cubicBezTo>
                  <a:pt x="0" y="22"/>
                  <a:pt x="0" y="40"/>
                  <a:pt x="11" y="51"/>
                </a:cubicBezTo>
                <a:cubicBezTo>
                  <a:pt x="75" y="115"/>
                  <a:pt x="75" y="115"/>
                  <a:pt x="75" y="115"/>
                </a:cubicBezTo>
                <a:cubicBezTo>
                  <a:pt x="75" y="115"/>
                  <a:pt x="75" y="115"/>
                  <a:pt x="75" y="115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84" y="124"/>
                  <a:pt x="84" y="124"/>
                  <a:pt x="84" y="125"/>
                </a:cubicBezTo>
                <a:cubicBezTo>
                  <a:pt x="85" y="125"/>
                  <a:pt x="85" y="126"/>
                  <a:pt x="86" y="126"/>
                </a:cubicBezTo>
                <a:cubicBezTo>
                  <a:pt x="86" y="127"/>
                  <a:pt x="87" y="127"/>
                  <a:pt x="87" y="127"/>
                </a:cubicBezTo>
                <a:cubicBezTo>
                  <a:pt x="87" y="128"/>
                  <a:pt x="87" y="128"/>
                  <a:pt x="88" y="129"/>
                </a:cubicBezTo>
                <a:cubicBezTo>
                  <a:pt x="88" y="129"/>
                  <a:pt x="88" y="129"/>
                  <a:pt x="88" y="130"/>
                </a:cubicBezTo>
                <a:cubicBezTo>
                  <a:pt x="89" y="130"/>
                  <a:pt x="89" y="131"/>
                  <a:pt x="89" y="131"/>
                </a:cubicBezTo>
                <a:cubicBezTo>
                  <a:pt x="89" y="131"/>
                  <a:pt x="89" y="132"/>
                  <a:pt x="90" y="132"/>
                </a:cubicBezTo>
                <a:cubicBezTo>
                  <a:pt x="90" y="133"/>
                  <a:pt x="90" y="133"/>
                  <a:pt x="90" y="133"/>
                </a:cubicBezTo>
                <a:cubicBezTo>
                  <a:pt x="90" y="134"/>
                  <a:pt x="91" y="134"/>
                  <a:pt x="91" y="135"/>
                </a:cubicBezTo>
                <a:cubicBezTo>
                  <a:pt x="91" y="135"/>
                  <a:pt x="91" y="136"/>
                  <a:pt x="91" y="136"/>
                </a:cubicBezTo>
                <a:cubicBezTo>
                  <a:pt x="91" y="136"/>
                  <a:pt x="91" y="137"/>
                  <a:pt x="91" y="137"/>
                </a:cubicBezTo>
                <a:cubicBezTo>
                  <a:pt x="92" y="138"/>
                  <a:pt x="92" y="138"/>
                  <a:pt x="92" y="139"/>
                </a:cubicBezTo>
                <a:cubicBezTo>
                  <a:pt x="92" y="139"/>
                  <a:pt x="92" y="140"/>
                  <a:pt x="92" y="140"/>
                </a:cubicBezTo>
                <a:cubicBezTo>
                  <a:pt x="92" y="141"/>
                  <a:pt x="92" y="141"/>
                  <a:pt x="92" y="141"/>
                </a:cubicBezTo>
                <a:cubicBezTo>
                  <a:pt x="92" y="143"/>
                  <a:pt x="92" y="145"/>
                  <a:pt x="92" y="147"/>
                </a:cubicBezTo>
                <a:cubicBezTo>
                  <a:pt x="92" y="147"/>
                  <a:pt x="92" y="148"/>
                  <a:pt x="92" y="148"/>
                </a:cubicBezTo>
                <a:cubicBezTo>
                  <a:pt x="92" y="149"/>
                  <a:pt x="92" y="149"/>
                  <a:pt x="92" y="150"/>
                </a:cubicBezTo>
                <a:cubicBezTo>
                  <a:pt x="92" y="150"/>
                  <a:pt x="92" y="150"/>
                  <a:pt x="91" y="151"/>
                </a:cubicBezTo>
                <a:cubicBezTo>
                  <a:pt x="91" y="151"/>
                  <a:pt x="91" y="152"/>
                  <a:pt x="91" y="152"/>
                </a:cubicBezTo>
                <a:cubicBezTo>
                  <a:pt x="91" y="153"/>
                  <a:pt x="91" y="153"/>
                  <a:pt x="91" y="154"/>
                </a:cubicBezTo>
                <a:cubicBezTo>
                  <a:pt x="91" y="154"/>
                  <a:pt x="90" y="154"/>
                  <a:pt x="90" y="155"/>
                </a:cubicBezTo>
                <a:cubicBezTo>
                  <a:pt x="90" y="155"/>
                  <a:pt x="90" y="156"/>
                  <a:pt x="90" y="156"/>
                </a:cubicBezTo>
                <a:cubicBezTo>
                  <a:pt x="89" y="156"/>
                  <a:pt x="89" y="157"/>
                  <a:pt x="89" y="157"/>
                </a:cubicBezTo>
                <a:cubicBezTo>
                  <a:pt x="89" y="158"/>
                  <a:pt x="89" y="158"/>
                  <a:pt x="88" y="158"/>
                </a:cubicBezTo>
                <a:cubicBezTo>
                  <a:pt x="88" y="159"/>
                  <a:pt x="88" y="159"/>
                  <a:pt x="88" y="160"/>
                </a:cubicBezTo>
                <a:cubicBezTo>
                  <a:pt x="87" y="160"/>
                  <a:pt x="87" y="160"/>
                  <a:pt x="87" y="161"/>
                </a:cubicBezTo>
                <a:cubicBezTo>
                  <a:pt x="87" y="161"/>
                  <a:pt x="86" y="162"/>
                  <a:pt x="86" y="162"/>
                </a:cubicBezTo>
                <a:cubicBezTo>
                  <a:pt x="85" y="163"/>
                  <a:pt x="85" y="163"/>
                  <a:pt x="84" y="164"/>
                </a:cubicBezTo>
                <a:cubicBezTo>
                  <a:pt x="84" y="164"/>
                  <a:pt x="84" y="164"/>
                  <a:pt x="84" y="164"/>
                </a:cubicBezTo>
                <a:cubicBezTo>
                  <a:pt x="5" y="243"/>
                  <a:pt x="5" y="243"/>
                  <a:pt x="5" y="243"/>
                </a:cubicBezTo>
                <a:cubicBezTo>
                  <a:pt x="0" y="253"/>
                  <a:pt x="2" y="266"/>
                  <a:pt x="11" y="274"/>
                </a:cubicBezTo>
                <a:cubicBezTo>
                  <a:pt x="16" y="280"/>
                  <a:pt x="23" y="283"/>
                  <a:pt x="30" y="283"/>
                </a:cubicBezTo>
                <a:cubicBezTo>
                  <a:pt x="38" y="283"/>
                  <a:pt x="45" y="280"/>
                  <a:pt x="50" y="274"/>
                </a:cubicBezTo>
                <a:cubicBezTo>
                  <a:pt x="162" y="163"/>
                  <a:pt x="162" y="163"/>
                  <a:pt x="162" y="163"/>
                </a:cubicBezTo>
                <a:cubicBezTo>
                  <a:pt x="162" y="163"/>
                  <a:pt x="162" y="163"/>
                  <a:pt x="162" y="162"/>
                </a:cubicBezTo>
                <a:cubicBezTo>
                  <a:pt x="163" y="162"/>
                  <a:pt x="163" y="161"/>
                  <a:pt x="164" y="161"/>
                </a:cubicBezTo>
                <a:cubicBezTo>
                  <a:pt x="164" y="160"/>
                  <a:pt x="164" y="160"/>
                  <a:pt x="165" y="160"/>
                </a:cubicBezTo>
                <a:cubicBezTo>
                  <a:pt x="165" y="159"/>
                  <a:pt x="165" y="159"/>
                  <a:pt x="166" y="158"/>
                </a:cubicBezTo>
                <a:cubicBezTo>
                  <a:pt x="166" y="158"/>
                  <a:pt x="166" y="158"/>
                  <a:pt x="166" y="157"/>
                </a:cubicBezTo>
                <a:cubicBezTo>
                  <a:pt x="167" y="157"/>
                  <a:pt x="167" y="156"/>
                  <a:pt x="167" y="156"/>
                </a:cubicBezTo>
                <a:cubicBezTo>
                  <a:pt x="167" y="156"/>
                  <a:pt x="167" y="155"/>
                  <a:pt x="168" y="155"/>
                </a:cubicBezTo>
                <a:cubicBezTo>
                  <a:pt x="168" y="154"/>
                  <a:pt x="168" y="154"/>
                  <a:pt x="168" y="154"/>
                </a:cubicBezTo>
                <a:cubicBezTo>
                  <a:pt x="168" y="153"/>
                  <a:pt x="168" y="153"/>
                  <a:pt x="169" y="152"/>
                </a:cubicBezTo>
                <a:cubicBezTo>
                  <a:pt x="169" y="152"/>
                  <a:pt x="169" y="151"/>
                  <a:pt x="169" y="151"/>
                </a:cubicBezTo>
                <a:cubicBezTo>
                  <a:pt x="169" y="151"/>
                  <a:pt x="169" y="150"/>
                  <a:pt x="169" y="150"/>
                </a:cubicBezTo>
                <a:cubicBezTo>
                  <a:pt x="170" y="149"/>
                  <a:pt x="170" y="149"/>
                  <a:pt x="170" y="148"/>
                </a:cubicBezTo>
                <a:cubicBezTo>
                  <a:pt x="170" y="148"/>
                  <a:pt x="170" y="147"/>
                  <a:pt x="170" y="147"/>
                </a:cubicBezTo>
                <a:cubicBezTo>
                  <a:pt x="170" y="146"/>
                  <a:pt x="170" y="146"/>
                  <a:pt x="170" y="146"/>
                </a:cubicBezTo>
                <a:cubicBezTo>
                  <a:pt x="170" y="144"/>
                  <a:pt x="170" y="142"/>
                  <a:pt x="170" y="14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9000"/>
              </a:srgb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72" name="Freeform 9">
            <a:extLst>
              <a:ext uri="{FF2B5EF4-FFF2-40B4-BE49-F238E27FC236}">
                <a16:creationId xmlns:a16="http://schemas.microsoft.com/office/drawing/2014/main" id="{51F60621-BA0A-4871-8C9C-A734A93A2B07}"/>
              </a:ext>
            </a:extLst>
          </p:cNvPr>
          <p:cNvSpPr>
            <a:spLocks/>
          </p:cNvSpPr>
          <p:nvPr/>
        </p:nvSpPr>
        <p:spPr bwMode="auto">
          <a:xfrm rot="5400000">
            <a:off x="8805872" y="5187662"/>
            <a:ext cx="74426" cy="122045"/>
          </a:xfrm>
          <a:custGeom>
            <a:avLst/>
            <a:gdLst>
              <a:gd name="T0" fmla="*/ 170 w 170"/>
              <a:gd name="T1" fmla="*/ 139 h 283"/>
              <a:gd name="T2" fmla="*/ 169 w 170"/>
              <a:gd name="T3" fmla="*/ 136 h 283"/>
              <a:gd name="T4" fmla="*/ 169 w 170"/>
              <a:gd name="T5" fmla="*/ 133 h 283"/>
              <a:gd name="T6" fmla="*/ 168 w 170"/>
              <a:gd name="T7" fmla="*/ 131 h 283"/>
              <a:gd name="T8" fmla="*/ 166 w 170"/>
              <a:gd name="T9" fmla="*/ 129 h 283"/>
              <a:gd name="T10" fmla="*/ 165 w 170"/>
              <a:gd name="T11" fmla="*/ 126 h 283"/>
              <a:gd name="T12" fmla="*/ 162 w 170"/>
              <a:gd name="T13" fmla="*/ 123 h 283"/>
              <a:gd name="T14" fmla="*/ 50 w 170"/>
              <a:gd name="T15" fmla="*/ 11 h 283"/>
              <a:gd name="T16" fmla="*/ 11 w 170"/>
              <a:gd name="T17" fmla="*/ 51 h 283"/>
              <a:gd name="T18" fmla="*/ 75 w 170"/>
              <a:gd name="T19" fmla="*/ 115 h 283"/>
              <a:gd name="T20" fmla="*/ 84 w 170"/>
              <a:gd name="T21" fmla="*/ 125 h 283"/>
              <a:gd name="T22" fmla="*/ 87 w 170"/>
              <a:gd name="T23" fmla="*/ 127 h 283"/>
              <a:gd name="T24" fmla="*/ 88 w 170"/>
              <a:gd name="T25" fmla="*/ 130 h 283"/>
              <a:gd name="T26" fmla="*/ 90 w 170"/>
              <a:gd name="T27" fmla="*/ 132 h 283"/>
              <a:gd name="T28" fmla="*/ 91 w 170"/>
              <a:gd name="T29" fmla="*/ 135 h 283"/>
              <a:gd name="T30" fmla="*/ 91 w 170"/>
              <a:gd name="T31" fmla="*/ 137 h 283"/>
              <a:gd name="T32" fmla="*/ 92 w 170"/>
              <a:gd name="T33" fmla="*/ 140 h 283"/>
              <a:gd name="T34" fmla="*/ 92 w 170"/>
              <a:gd name="T35" fmla="*/ 147 h 283"/>
              <a:gd name="T36" fmla="*/ 92 w 170"/>
              <a:gd name="T37" fmla="*/ 150 h 283"/>
              <a:gd name="T38" fmla="*/ 91 w 170"/>
              <a:gd name="T39" fmla="*/ 152 h 283"/>
              <a:gd name="T40" fmla="*/ 90 w 170"/>
              <a:gd name="T41" fmla="*/ 155 h 283"/>
              <a:gd name="T42" fmla="*/ 89 w 170"/>
              <a:gd name="T43" fmla="*/ 157 h 283"/>
              <a:gd name="T44" fmla="*/ 88 w 170"/>
              <a:gd name="T45" fmla="*/ 160 h 283"/>
              <a:gd name="T46" fmla="*/ 86 w 170"/>
              <a:gd name="T47" fmla="*/ 162 h 283"/>
              <a:gd name="T48" fmla="*/ 84 w 170"/>
              <a:gd name="T49" fmla="*/ 164 h 283"/>
              <a:gd name="T50" fmla="*/ 11 w 170"/>
              <a:gd name="T51" fmla="*/ 274 h 283"/>
              <a:gd name="T52" fmla="*/ 50 w 170"/>
              <a:gd name="T53" fmla="*/ 274 h 283"/>
              <a:gd name="T54" fmla="*/ 162 w 170"/>
              <a:gd name="T55" fmla="*/ 162 h 283"/>
              <a:gd name="T56" fmla="*/ 165 w 170"/>
              <a:gd name="T57" fmla="*/ 160 h 283"/>
              <a:gd name="T58" fmla="*/ 166 w 170"/>
              <a:gd name="T59" fmla="*/ 157 h 283"/>
              <a:gd name="T60" fmla="*/ 168 w 170"/>
              <a:gd name="T61" fmla="*/ 155 h 283"/>
              <a:gd name="T62" fmla="*/ 169 w 170"/>
              <a:gd name="T63" fmla="*/ 152 h 283"/>
              <a:gd name="T64" fmla="*/ 169 w 170"/>
              <a:gd name="T65" fmla="*/ 150 h 283"/>
              <a:gd name="T66" fmla="*/ 170 w 170"/>
              <a:gd name="T67" fmla="*/ 147 h 283"/>
              <a:gd name="T68" fmla="*/ 170 w 170"/>
              <a:gd name="T69" fmla="*/ 140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0" h="283">
                <a:moveTo>
                  <a:pt x="170" y="140"/>
                </a:moveTo>
                <a:cubicBezTo>
                  <a:pt x="170" y="140"/>
                  <a:pt x="170" y="139"/>
                  <a:pt x="170" y="139"/>
                </a:cubicBezTo>
                <a:cubicBezTo>
                  <a:pt x="170" y="138"/>
                  <a:pt x="170" y="138"/>
                  <a:pt x="170" y="137"/>
                </a:cubicBezTo>
                <a:cubicBezTo>
                  <a:pt x="170" y="137"/>
                  <a:pt x="170" y="137"/>
                  <a:pt x="169" y="136"/>
                </a:cubicBezTo>
                <a:cubicBezTo>
                  <a:pt x="169" y="136"/>
                  <a:pt x="169" y="135"/>
                  <a:pt x="169" y="135"/>
                </a:cubicBezTo>
                <a:cubicBezTo>
                  <a:pt x="169" y="134"/>
                  <a:pt x="169" y="134"/>
                  <a:pt x="169" y="133"/>
                </a:cubicBezTo>
                <a:cubicBezTo>
                  <a:pt x="168" y="133"/>
                  <a:pt x="168" y="133"/>
                  <a:pt x="168" y="132"/>
                </a:cubicBezTo>
                <a:cubicBezTo>
                  <a:pt x="168" y="132"/>
                  <a:pt x="168" y="131"/>
                  <a:pt x="168" y="131"/>
                </a:cubicBezTo>
                <a:cubicBezTo>
                  <a:pt x="167" y="131"/>
                  <a:pt x="167" y="130"/>
                  <a:pt x="167" y="130"/>
                </a:cubicBezTo>
                <a:cubicBezTo>
                  <a:pt x="167" y="129"/>
                  <a:pt x="167" y="129"/>
                  <a:pt x="166" y="129"/>
                </a:cubicBezTo>
                <a:cubicBezTo>
                  <a:pt x="166" y="128"/>
                  <a:pt x="166" y="128"/>
                  <a:pt x="166" y="127"/>
                </a:cubicBezTo>
                <a:cubicBezTo>
                  <a:pt x="165" y="127"/>
                  <a:pt x="165" y="127"/>
                  <a:pt x="165" y="126"/>
                </a:cubicBezTo>
                <a:cubicBezTo>
                  <a:pt x="164" y="126"/>
                  <a:pt x="164" y="125"/>
                  <a:pt x="164" y="125"/>
                </a:cubicBezTo>
                <a:cubicBezTo>
                  <a:pt x="163" y="124"/>
                  <a:pt x="163" y="124"/>
                  <a:pt x="162" y="123"/>
                </a:cubicBezTo>
                <a:cubicBezTo>
                  <a:pt x="162" y="123"/>
                  <a:pt x="162" y="123"/>
                  <a:pt x="162" y="123"/>
                </a:cubicBezTo>
                <a:cubicBezTo>
                  <a:pt x="50" y="11"/>
                  <a:pt x="50" y="11"/>
                  <a:pt x="50" y="11"/>
                </a:cubicBezTo>
                <a:cubicBezTo>
                  <a:pt x="39" y="0"/>
                  <a:pt x="22" y="0"/>
                  <a:pt x="11" y="11"/>
                </a:cubicBezTo>
                <a:cubicBezTo>
                  <a:pt x="0" y="22"/>
                  <a:pt x="0" y="40"/>
                  <a:pt x="11" y="51"/>
                </a:cubicBezTo>
                <a:cubicBezTo>
                  <a:pt x="75" y="115"/>
                  <a:pt x="75" y="115"/>
                  <a:pt x="75" y="115"/>
                </a:cubicBezTo>
                <a:cubicBezTo>
                  <a:pt x="75" y="115"/>
                  <a:pt x="75" y="115"/>
                  <a:pt x="75" y="115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84" y="124"/>
                  <a:pt x="84" y="124"/>
                  <a:pt x="84" y="125"/>
                </a:cubicBezTo>
                <a:cubicBezTo>
                  <a:pt x="85" y="125"/>
                  <a:pt x="85" y="126"/>
                  <a:pt x="86" y="126"/>
                </a:cubicBezTo>
                <a:cubicBezTo>
                  <a:pt x="86" y="127"/>
                  <a:pt x="87" y="127"/>
                  <a:pt x="87" y="127"/>
                </a:cubicBezTo>
                <a:cubicBezTo>
                  <a:pt x="87" y="128"/>
                  <a:pt x="87" y="128"/>
                  <a:pt x="88" y="129"/>
                </a:cubicBezTo>
                <a:cubicBezTo>
                  <a:pt x="88" y="129"/>
                  <a:pt x="88" y="129"/>
                  <a:pt x="88" y="130"/>
                </a:cubicBezTo>
                <a:cubicBezTo>
                  <a:pt x="89" y="130"/>
                  <a:pt x="89" y="131"/>
                  <a:pt x="89" y="131"/>
                </a:cubicBezTo>
                <a:cubicBezTo>
                  <a:pt x="89" y="131"/>
                  <a:pt x="89" y="132"/>
                  <a:pt x="90" y="132"/>
                </a:cubicBezTo>
                <a:cubicBezTo>
                  <a:pt x="90" y="133"/>
                  <a:pt x="90" y="133"/>
                  <a:pt x="90" y="133"/>
                </a:cubicBezTo>
                <a:cubicBezTo>
                  <a:pt x="90" y="134"/>
                  <a:pt x="91" y="134"/>
                  <a:pt x="91" y="135"/>
                </a:cubicBezTo>
                <a:cubicBezTo>
                  <a:pt x="91" y="135"/>
                  <a:pt x="91" y="136"/>
                  <a:pt x="91" y="136"/>
                </a:cubicBezTo>
                <a:cubicBezTo>
                  <a:pt x="91" y="136"/>
                  <a:pt x="91" y="137"/>
                  <a:pt x="91" y="137"/>
                </a:cubicBezTo>
                <a:cubicBezTo>
                  <a:pt x="92" y="138"/>
                  <a:pt x="92" y="138"/>
                  <a:pt x="92" y="139"/>
                </a:cubicBezTo>
                <a:cubicBezTo>
                  <a:pt x="92" y="139"/>
                  <a:pt x="92" y="140"/>
                  <a:pt x="92" y="140"/>
                </a:cubicBezTo>
                <a:cubicBezTo>
                  <a:pt x="92" y="141"/>
                  <a:pt x="92" y="141"/>
                  <a:pt x="92" y="141"/>
                </a:cubicBezTo>
                <a:cubicBezTo>
                  <a:pt x="92" y="143"/>
                  <a:pt x="92" y="145"/>
                  <a:pt x="92" y="147"/>
                </a:cubicBezTo>
                <a:cubicBezTo>
                  <a:pt x="92" y="147"/>
                  <a:pt x="92" y="148"/>
                  <a:pt x="92" y="148"/>
                </a:cubicBezTo>
                <a:cubicBezTo>
                  <a:pt x="92" y="149"/>
                  <a:pt x="92" y="149"/>
                  <a:pt x="92" y="150"/>
                </a:cubicBezTo>
                <a:cubicBezTo>
                  <a:pt x="92" y="150"/>
                  <a:pt x="92" y="150"/>
                  <a:pt x="91" y="151"/>
                </a:cubicBezTo>
                <a:cubicBezTo>
                  <a:pt x="91" y="151"/>
                  <a:pt x="91" y="152"/>
                  <a:pt x="91" y="152"/>
                </a:cubicBezTo>
                <a:cubicBezTo>
                  <a:pt x="91" y="153"/>
                  <a:pt x="91" y="153"/>
                  <a:pt x="91" y="154"/>
                </a:cubicBezTo>
                <a:cubicBezTo>
                  <a:pt x="91" y="154"/>
                  <a:pt x="90" y="154"/>
                  <a:pt x="90" y="155"/>
                </a:cubicBezTo>
                <a:cubicBezTo>
                  <a:pt x="90" y="155"/>
                  <a:pt x="90" y="156"/>
                  <a:pt x="90" y="156"/>
                </a:cubicBezTo>
                <a:cubicBezTo>
                  <a:pt x="89" y="156"/>
                  <a:pt x="89" y="157"/>
                  <a:pt x="89" y="157"/>
                </a:cubicBezTo>
                <a:cubicBezTo>
                  <a:pt x="89" y="158"/>
                  <a:pt x="89" y="158"/>
                  <a:pt x="88" y="158"/>
                </a:cubicBezTo>
                <a:cubicBezTo>
                  <a:pt x="88" y="159"/>
                  <a:pt x="88" y="159"/>
                  <a:pt x="88" y="160"/>
                </a:cubicBezTo>
                <a:cubicBezTo>
                  <a:pt x="87" y="160"/>
                  <a:pt x="87" y="160"/>
                  <a:pt x="87" y="161"/>
                </a:cubicBezTo>
                <a:cubicBezTo>
                  <a:pt x="87" y="161"/>
                  <a:pt x="86" y="162"/>
                  <a:pt x="86" y="162"/>
                </a:cubicBezTo>
                <a:cubicBezTo>
                  <a:pt x="85" y="163"/>
                  <a:pt x="85" y="163"/>
                  <a:pt x="84" y="164"/>
                </a:cubicBezTo>
                <a:cubicBezTo>
                  <a:pt x="84" y="164"/>
                  <a:pt x="84" y="164"/>
                  <a:pt x="84" y="164"/>
                </a:cubicBezTo>
                <a:cubicBezTo>
                  <a:pt x="5" y="243"/>
                  <a:pt x="5" y="243"/>
                  <a:pt x="5" y="243"/>
                </a:cubicBezTo>
                <a:cubicBezTo>
                  <a:pt x="0" y="253"/>
                  <a:pt x="2" y="266"/>
                  <a:pt x="11" y="274"/>
                </a:cubicBezTo>
                <a:cubicBezTo>
                  <a:pt x="16" y="280"/>
                  <a:pt x="23" y="283"/>
                  <a:pt x="30" y="283"/>
                </a:cubicBezTo>
                <a:cubicBezTo>
                  <a:pt x="38" y="283"/>
                  <a:pt x="45" y="280"/>
                  <a:pt x="50" y="274"/>
                </a:cubicBezTo>
                <a:cubicBezTo>
                  <a:pt x="162" y="163"/>
                  <a:pt x="162" y="163"/>
                  <a:pt x="162" y="163"/>
                </a:cubicBezTo>
                <a:cubicBezTo>
                  <a:pt x="162" y="163"/>
                  <a:pt x="162" y="163"/>
                  <a:pt x="162" y="162"/>
                </a:cubicBezTo>
                <a:cubicBezTo>
                  <a:pt x="163" y="162"/>
                  <a:pt x="163" y="161"/>
                  <a:pt x="164" y="161"/>
                </a:cubicBezTo>
                <a:cubicBezTo>
                  <a:pt x="164" y="160"/>
                  <a:pt x="164" y="160"/>
                  <a:pt x="165" y="160"/>
                </a:cubicBezTo>
                <a:cubicBezTo>
                  <a:pt x="165" y="159"/>
                  <a:pt x="165" y="159"/>
                  <a:pt x="166" y="158"/>
                </a:cubicBezTo>
                <a:cubicBezTo>
                  <a:pt x="166" y="158"/>
                  <a:pt x="166" y="158"/>
                  <a:pt x="166" y="157"/>
                </a:cubicBezTo>
                <a:cubicBezTo>
                  <a:pt x="167" y="157"/>
                  <a:pt x="167" y="156"/>
                  <a:pt x="167" y="156"/>
                </a:cubicBezTo>
                <a:cubicBezTo>
                  <a:pt x="167" y="156"/>
                  <a:pt x="167" y="155"/>
                  <a:pt x="168" y="155"/>
                </a:cubicBezTo>
                <a:cubicBezTo>
                  <a:pt x="168" y="154"/>
                  <a:pt x="168" y="154"/>
                  <a:pt x="168" y="154"/>
                </a:cubicBezTo>
                <a:cubicBezTo>
                  <a:pt x="168" y="153"/>
                  <a:pt x="168" y="153"/>
                  <a:pt x="169" y="152"/>
                </a:cubicBezTo>
                <a:cubicBezTo>
                  <a:pt x="169" y="152"/>
                  <a:pt x="169" y="151"/>
                  <a:pt x="169" y="151"/>
                </a:cubicBezTo>
                <a:cubicBezTo>
                  <a:pt x="169" y="151"/>
                  <a:pt x="169" y="150"/>
                  <a:pt x="169" y="150"/>
                </a:cubicBezTo>
                <a:cubicBezTo>
                  <a:pt x="170" y="149"/>
                  <a:pt x="170" y="149"/>
                  <a:pt x="170" y="148"/>
                </a:cubicBezTo>
                <a:cubicBezTo>
                  <a:pt x="170" y="148"/>
                  <a:pt x="170" y="147"/>
                  <a:pt x="170" y="147"/>
                </a:cubicBezTo>
                <a:cubicBezTo>
                  <a:pt x="170" y="146"/>
                  <a:pt x="170" y="146"/>
                  <a:pt x="170" y="146"/>
                </a:cubicBezTo>
                <a:cubicBezTo>
                  <a:pt x="170" y="144"/>
                  <a:pt x="170" y="142"/>
                  <a:pt x="170" y="14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9000"/>
              </a:srgb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892105C-E2D7-4C1A-9E7B-E13BAEB5E3FF}"/>
              </a:ext>
            </a:extLst>
          </p:cNvPr>
          <p:cNvCxnSpPr/>
          <p:nvPr/>
        </p:nvCxnSpPr>
        <p:spPr>
          <a:xfrm>
            <a:off x="4741763" y="2704065"/>
            <a:ext cx="0" cy="1842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819225F-206F-4C58-A3FB-DD86161ACBDC}"/>
              </a:ext>
            </a:extLst>
          </p:cNvPr>
          <p:cNvCxnSpPr/>
          <p:nvPr/>
        </p:nvCxnSpPr>
        <p:spPr>
          <a:xfrm>
            <a:off x="7450238" y="2704065"/>
            <a:ext cx="0" cy="1842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60A0FD4C-2957-48E5-BB0E-AC3F633154F3}"/>
              </a:ext>
            </a:extLst>
          </p:cNvPr>
          <p:cNvSpPr/>
          <p:nvPr/>
        </p:nvSpPr>
        <p:spPr>
          <a:xfrm>
            <a:off x="5253038" y="1769345"/>
            <a:ext cx="1685925" cy="1102132"/>
          </a:xfrm>
          <a:prstGeom prst="roundRect">
            <a:avLst>
              <a:gd name="adj" fmla="val 42022"/>
            </a:avLst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6F373DE6-DF84-48EC-B379-6718822424B8}"/>
              </a:ext>
            </a:extLst>
          </p:cNvPr>
          <p:cNvSpPr/>
          <p:nvPr/>
        </p:nvSpPr>
        <p:spPr>
          <a:xfrm>
            <a:off x="7889799" y="1753349"/>
            <a:ext cx="1685925" cy="1102132"/>
          </a:xfrm>
          <a:prstGeom prst="roundRect">
            <a:avLst>
              <a:gd name="adj" fmla="val 42022"/>
            </a:avLst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899C76B-1E63-4B8A-9B66-D7F115DF9BEF}"/>
              </a:ext>
            </a:extLst>
          </p:cNvPr>
          <p:cNvGrpSpPr/>
          <p:nvPr/>
        </p:nvGrpSpPr>
        <p:grpSpPr>
          <a:xfrm>
            <a:off x="8538378" y="2162859"/>
            <a:ext cx="371505" cy="339983"/>
            <a:chOff x="2346326" y="1617663"/>
            <a:chExt cx="785813" cy="719137"/>
          </a:xfrm>
          <a:solidFill>
            <a:schemeClr val="bg2"/>
          </a:solidFill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469C5716-A9B8-41A7-AC46-25B14662E6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3976" y="1617663"/>
              <a:ext cx="293688" cy="95250"/>
            </a:xfrm>
            <a:custGeom>
              <a:avLst/>
              <a:gdLst>
                <a:gd name="T0" fmla="*/ 66 w 81"/>
                <a:gd name="T1" fmla="*/ 0 h 26"/>
                <a:gd name="T2" fmla="*/ 14 w 81"/>
                <a:gd name="T3" fmla="*/ 0 h 26"/>
                <a:gd name="T4" fmla="*/ 0 w 81"/>
                <a:gd name="T5" fmla="*/ 15 h 26"/>
                <a:gd name="T6" fmla="*/ 0 w 81"/>
                <a:gd name="T7" fmla="*/ 21 h 26"/>
                <a:gd name="T8" fmla="*/ 4 w 81"/>
                <a:gd name="T9" fmla="*/ 26 h 26"/>
                <a:gd name="T10" fmla="*/ 8 w 81"/>
                <a:gd name="T11" fmla="*/ 21 h 26"/>
                <a:gd name="T12" fmla="*/ 8 w 81"/>
                <a:gd name="T13" fmla="*/ 15 h 26"/>
                <a:gd name="T14" fmla="*/ 14 w 81"/>
                <a:gd name="T15" fmla="*/ 9 h 26"/>
                <a:gd name="T16" fmla="*/ 66 w 81"/>
                <a:gd name="T17" fmla="*/ 9 h 26"/>
                <a:gd name="T18" fmla="*/ 72 w 81"/>
                <a:gd name="T19" fmla="*/ 15 h 26"/>
                <a:gd name="T20" fmla="*/ 72 w 81"/>
                <a:gd name="T21" fmla="*/ 21 h 26"/>
                <a:gd name="T22" fmla="*/ 76 w 81"/>
                <a:gd name="T23" fmla="*/ 26 h 26"/>
                <a:gd name="T24" fmla="*/ 81 w 81"/>
                <a:gd name="T25" fmla="*/ 21 h 26"/>
                <a:gd name="T26" fmla="*/ 81 w 81"/>
                <a:gd name="T27" fmla="*/ 15 h 26"/>
                <a:gd name="T28" fmla="*/ 66 w 81"/>
                <a:gd name="T29" fmla="*/ 0 h 26"/>
                <a:gd name="T30" fmla="*/ 66 w 81"/>
                <a:gd name="T31" fmla="*/ 0 h 26"/>
                <a:gd name="T32" fmla="*/ 66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66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4"/>
                    <a:pt x="2" y="26"/>
                    <a:pt x="4" y="26"/>
                  </a:cubicBezTo>
                  <a:cubicBezTo>
                    <a:pt x="7" y="26"/>
                    <a:pt x="8" y="24"/>
                    <a:pt x="8" y="21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1"/>
                    <a:pt x="11" y="9"/>
                    <a:pt x="14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2" y="11"/>
                    <a:pt x="72" y="15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2" y="24"/>
                    <a:pt x="74" y="26"/>
                    <a:pt x="76" y="26"/>
                  </a:cubicBezTo>
                  <a:cubicBezTo>
                    <a:pt x="79" y="26"/>
                    <a:pt x="81" y="24"/>
                    <a:pt x="81" y="21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7"/>
                    <a:pt x="74" y="0"/>
                    <a:pt x="66" y="0"/>
                  </a:cubicBezTo>
                  <a:close/>
                  <a:moveTo>
                    <a:pt x="66" y="0"/>
                  </a:move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A07F6781-2F35-444F-A8D9-D0D41A1817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6326" y="1746250"/>
              <a:ext cx="785813" cy="590550"/>
            </a:xfrm>
            <a:custGeom>
              <a:avLst/>
              <a:gdLst>
                <a:gd name="T0" fmla="*/ 20 w 216"/>
                <a:gd name="T1" fmla="*/ 0 h 161"/>
                <a:gd name="T2" fmla="*/ 0 w 216"/>
                <a:gd name="T3" fmla="*/ 58 h 161"/>
                <a:gd name="T4" fmla="*/ 5 w 216"/>
                <a:gd name="T5" fmla="*/ 63 h 161"/>
                <a:gd name="T6" fmla="*/ 14 w 216"/>
                <a:gd name="T7" fmla="*/ 161 h 161"/>
                <a:gd name="T8" fmla="*/ 211 w 216"/>
                <a:gd name="T9" fmla="*/ 151 h 161"/>
                <a:gd name="T10" fmla="*/ 213 w 216"/>
                <a:gd name="T11" fmla="*/ 63 h 161"/>
                <a:gd name="T12" fmla="*/ 216 w 216"/>
                <a:gd name="T13" fmla="*/ 20 h 161"/>
                <a:gd name="T14" fmla="*/ 37 w 216"/>
                <a:gd name="T15" fmla="*/ 152 h 161"/>
                <a:gd name="T16" fmla="*/ 14 w 216"/>
                <a:gd name="T17" fmla="*/ 151 h 161"/>
                <a:gd name="T18" fmla="*/ 26 w 216"/>
                <a:gd name="T19" fmla="*/ 129 h 161"/>
                <a:gd name="T20" fmla="*/ 37 w 216"/>
                <a:gd name="T21" fmla="*/ 152 h 161"/>
                <a:gd name="T22" fmla="*/ 202 w 216"/>
                <a:gd name="T23" fmla="*/ 152 h 161"/>
                <a:gd name="T24" fmla="*/ 179 w 216"/>
                <a:gd name="T25" fmla="*/ 140 h 161"/>
                <a:gd name="T26" fmla="*/ 202 w 216"/>
                <a:gd name="T27" fmla="*/ 129 h 161"/>
                <a:gd name="T28" fmla="*/ 202 w 216"/>
                <a:gd name="T29" fmla="*/ 120 h 161"/>
                <a:gd name="T30" fmla="*/ 170 w 216"/>
                <a:gd name="T31" fmla="*/ 140 h 161"/>
                <a:gd name="T32" fmla="*/ 46 w 216"/>
                <a:gd name="T33" fmla="*/ 152 h 161"/>
                <a:gd name="T34" fmla="*/ 26 w 216"/>
                <a:gd name="T35" fmla="*/ 120 h 161"/>
                <a:gd name="T36" fmla="*/ 14 w 216"/>
                <a:gd name="T37" fmla="*/ 65 h 161"/>
                <a:gd name="T38" fmla="*/ 88 w 216"/>
                <a:gd name="T39" fmla="*/ 101 h 161"/>
                <a:gd name="T40" fmla="*/ 123 w 216"/>
                <a:gd name="T41" fmla="*/ 105 h 161"/>
                <a:gd name="T42" fmla="*/ 128 w 216"/>
                <a:gd name="T43" fmla="*/ 87 h 161"/>
                <a:gd name="T44" fmla="*/ 202 w 216"/>
                <a:gd name="T45" fmla="*/ 120 h 161"/>
                <a:gd name="T46" fmla="*/ 97 w 216"/>
                <a:gd name="T47" fmla="*/ 76 h 161"/>
                <a:gd name="T48" fmla="*/ 119 w 216"/>
                <a:gd name="T49" fmla="*/ 97 h 161"/>
                <a:gd name="T50" fmla="*/ 208 w 216"/>
                <a:gd name="T51" fmla="*/ 55 h 161"/>
                <a:gd name="T52" fmla="*/ 128 w 216"/>
                <a:gd name="T53" fmla="*/ 72 h 161"/>
                <a:gd name="T54" fmla="*/ 93 w 216"/>
                <a:gd name="T55" fmla="*/ 67 h 161"/>
                <a:gd name="T56" fmla="*/ 88 w 216"/>
                <a:gd name="T57" fmla="*/ 78 h 161"/>
                <a:gd name="T58" fmla="*/ 8 w 216"/>
                <a:gd name="T59" fmla="*/ 20 h 161"/>
                <a:gd name="T60" fmla="*/ 37 w 216"/>
                <a:gd name="T61" fmla="*/ 8 h 161"/>
                <a:gd name="T62" fmla="*/ 42 w 216"/>
                <a:gd name="T63" fmla="*/ 27 h 161"/>
                <a:gd name="T64" fmla="*/ 46 w 216"/>
                <a:gd name="T65" fmla="*/ 8 h 161"/>
                <a:gd name="T66" fmla="*/ 169 w 216"/>
                <a:gd name="T67" fmla="*/ 23 h 161"/>
                <a:gd name="T68" fmla="*/ 177 w 216"/>
                <a:gd name="T69" fmla="*/ 23 h 161"/>
                <a:gd name="T70" fmla="*/ 196 w 216"/>
                <a:gd name="T71" fmla="*/ 8 h 161"/>
                <a:gd name="T72" fmla="*/ 208 w 216"/>
                <a:gd name="T73" fmla="*/ 55 h 161"/>
                <a:gd name="T74" fmla="*/ 208 w 216"/>
                <a:gd name="T75" fmla="*/ 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161">
                  <a:moveTo>
                    <a:pt x="196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0"/>
                    <a:pt x="1" y="61"/>
                    <a:pt x="3" y="62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5" y="157"/>
                    <a:pt x="9" y="161"/>
                    <a:pt x="14" y="161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7" y="161"/>
                    <a:pt x="211" y="157"/>
                    <a:pt x="211" y="151"/>
                  </a:cubicBezTo>
                  <a:cubicBezTo>
                    <a:pt x="211" y="63"/>
                    <a:pt x="211" y="63"/>
                    <a:pt x="211" y="63"/>
                  </a:cubicBezTo>
                  <a:cubicBezTo>
                    <a:pt x="213" y="63"/>
                    <a:pt x="213" y="63"/>
                    <a:pt x="213" y="63"/>
                  </a:cubicBezTo>
                  <a:cubicBezTo>
                    <a:pt x="215" y="62"/>
                    <a:pt x="216" y="60"/>
                    <a:pt x="216" y="58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6" y="9"/>
                    <a:pt x="207" y="0"/>
                    <a:pt x="196" y="0"/>
                  </a:cubicBezTo>
                  <a:close/>
                  <a:moveTo>
                    <a:pt x="37" y="152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2"/>
                    <a:pt x="14" y="152"/>
                    <a:pt x="14" y="151"/>
                  </a:cubicBezTo>
                  <a:cubicBezTo>
                    <a:pt x="14" y="129"/>
                    <a:pt x="14" y="129"/>
                    <a:pt x="14" y="129"/>
                  </a:cubicBezTo>
                  <a:cubicBezTo>
                    <a:pt x="26" y="129"/>
                    <a:pt x="26" y="129"/>
                    <a:pt x="26" y="129"/>
                  </a:cubicBezTo>
                  <a:cubicBezTo>
                    <a:pt x="32" y="129"/>
                    <a:pt x="37" y="134"/>
                    <a:pt x="37" y="140"/>
                  </a:cubicBezTo>
                  <a:lnTo>
                    <a:pt x="37" y="152"/>
                  </a:lnTo>
                  <a:close/>
                  <a:moveTo>
                    <a:pt x="202" y="151"/>
                  </a:moveTo>
                  <a:cubicBezTo>
                    <a:pt x="202" y="152"/>
                    <a:pt x="202" y="152"/>
                    <a:pt x="202" y="152"/>
                  </a:cubicBezTo>
                  <a:cubicBezTo>
                    <a:pt x="179" y="152"/>
                    <a:pt x="179" y="152"/>
                    <a:pt x="179" y="152"/>
                  </a:cubicBezTo>
                  <a:cubicBezTo>
                    <a:pt x="179" y="140"/>
                    <a:pt x="179" y="140"/>
                    <a:pt x="179" y="140"/>
                  </a:cubicBezTo>
                  <a:cubicBezTo>
                    <a:pt x="179" y="134"/>
                    <a:pt x="184" y="129"/>
                    <a:pt x="190" y="129"/>
                  </a:cubicBezTo>
                  <a:cubicBezTo>
                    <a:pt x="202" y="129"/>
                    <a:pt x="202" y="129"/>
                    <a:pt x="202" y="129"/>
                  </a:cubicBezTo>
                  <a:lnTo>
                    <a:pt x="202" y="151"/>
                  </a:lnTo>
                  <a:close/>
                  <a:moveTo>
                    <a:pt x="202" y="120"/>
                  </a:moveTo>
                  <a:cubicBezTo>
                    <a:pt x="190" y="120"/>
                    <a:pt x="190" y="120"/>
                    <a:pt x="190" y="120"/>
                  </a:cubicBezTo>
                  <a:cubicBezTo>
                    <a:pt x="179" y="120"/>
                    <a:pt x="170" y="129"/>
                    <a:pt x="170" y="140"/>
                  </a:cubicBezTo>
                  <a:cubicBezTo>
                    <a:pt x="170" y="152"/>
                    <a:pt x="170" y="152"/>
                    <a:pt x="170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6" y="129"/>
                    <a:pt x="37" y="120"/>
                    <a:pt x="26" y="120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88" y="103"/>
                    <a:pt x="90" y="105"/>
                    <a:pt x="93" y="105"/>
                  </a:cubicBezTo>
                  <a:cubicBezTo>
                    <a:pt x="123" y="105"/>
                    <a:pt x="123" y="105"/>
                    <a:pt x="123" y="105"/>
                  </a:cubicBezTo>
                  <a:cubicBezTo>
                    <a:pt x="126" y="105"/>
                    <a:pt x="128" y="103"/>
                    <a:pt x="128" y="101"/>
                  </a:cubicBezTo>
                  <a:cubicBezTo>
                    <a:pt x="128" y="87"/>
                    <a:pt x="128" y="87"/>
                    <a:pt x="128" y="87"/>
                  </a:cubicBezTo>
                  <a:cubicBezTo>
                    <a:pt x="202" y="66"/>
                    <a:pt x="202" y="66"/>
                    <a:pt x="202" y="66"/>
                  </a:cubicBezTo>
                  <a:lnTo>
                    <a:pt x="202" y="120"/>
                  </a:lnTo>
                  <a:close/>
                  <a:moveTo>
                    <a:pt x="97" y="97"/>
                  </a:moveTo>
                  <a:cubicBezTo>
                    <a:pt x="97" y="76"/>
                    <a:pt x="97" y="76"/>
                    <a:pt x="97" y="76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19" y="97"/>
                    <a:pt x="119" y="97"/>
                    <a:pt x="119" y="97"/>
                  </a:cubicBezTo>
                  <a:lnTo>
                    <a:pt x="97" y="97"/>
                  </a:lnTo>
                  <a:close/>
                  <a:moveTo>
                    <a:pt x="208" y="55"/>
                  </a:moveTo>
                  <a:cubicBezTo>
                    <a:pt x="128" y="79"/>
                    <a:pt x="128" y="79"/>
                    <a:pt x="128" y="79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8" y="69"/>
                    <a:pt x="126" y="67"/>
                    <a:pt x="123" y="67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90" y="67"/>
                    <a:pt x="88" y="69"/>
                    <a:pt x="88" y="72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13"/>
                    <a:pt x="13" y="8"/>
                    <a:pt x="20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5"/>
                    <a:pt x="39" y="27"/>
                    <a:pt x="42" y="27"/>
                  </a:cubicBezTo>
                  <a:cubicBezTo>
                    <a:pt x="44" y="27"/>
                    <a:pt x="46" y="25"/>
                    <a:pt x="46" y="23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69" y="25"/>
                    <a:pt x="171" y="27"/>
                    <a:pt x="173" y="27"/>
                  </a:cubicBezTo>
                  <a:cubicBezTo>
                    <a:pt x="175" y="27"/>
                    <a:pt x="177" y="25"/>
                    <a:pt x="177" y="23"/>
                  </a:cubicBezTo>
                  <a:cubicBezTo>
                    <a:pt x="177" y="8"/>
                    <a:pt x="177" y="8"/>
                    <a:pt x="177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203" y="8"/>
                    <a:pt x="208" y="13"/>
                    <a:pt x="208" y="20"/>
                  </a:cubicBezTo>
                  <a:lnTo>
                    <a:pt x="208" y="55"/>
                  </a:lnTo>
                  <a:close/>
                  <a:moveTo>
                    <a:pt x="208" y="55"/>
                  </a:moveTo>
                  <a:cubicBezTo>
                    <a:pt x="208" y="55"/>
                    <a:pt x="208" y="55"/>
                    <a:pt x="208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B3CAA248-D62C-4931-B9A8-31C38D0438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0688" y="1874838"/>
              <a:ext cx="30163" cy="28575"/>
            </a:xfrm>
            <a:custGeom>
              <a:avLst/>
              <a:gdLst>
                <a:gd name="T0" fmla="*/ 8 w 8"/>
                <a:gd name="T1" fmla="*/ 4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8 w 8"/>
                <a:gd name="T11" fmla="*/ 4 h 8"/>
                <a:gd name="T12" fmla="*/ 8 w 8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28D9FC55-57DF-44FE-884B-A82662A256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1263" y="1874838"/>
              <a:ext cx="31750" cy="28575"/>
            </a:xfrm>
            <a:custGeom>
              <a:avLst/>
              <a:gdLst>
                <a:gd name="T0" fmla="*/ 9 w 9"/>
                <a:gd name="T1" fmla="*/ 4 h 8"/>
                <a:gd name="T2" fmla="*/ 5 w 9"/>
                <a:gd name="T3" fmla="*/ 8 h 8"/>
                <a:gd name="T4" fmla="*/ 0 w 9"/>
                <a:gd name="T5" fmla="*/ 4 h 8"/>
                <a:gd name="T6" fmla="*/ 5 w 9"/>
                <a:gd name="T7" fmla="*/ 0 h 8"/>
                <a:gd name="T8" fmla="*/ 9 w 9"/>
                <a:gd name="T9" fmla="*/ 4 h 8"/>
                <a:gd name="T10" fmla="*/ 9 w 9"/>
                <a:gd name="T11" fmla="*/ 4 h 8"/>
                <a:gd name="T12" fmla="*/ 9 w 9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cubicBezTo>
                    <a:pt x="9" y="6"/>
                    <a:pt x="7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6FDF9D8-EDA8-48B3-A6BD-E500275D79D7}"/>
              </a:ext>
            </a:extLst>
          </p:cNvPr>
          <p:cNvGrpSpPr/>
          <p:nvPr/>
        </p:nvGrpSpPr>
        <p:grpSpPr>
          <a:xfrm>
            <a:off x="3280617" y="2134284"/>
            <a:ext cx="373006" cy="376007"/>
            <a:chOff x="4695826" y="5078413"/>
            <a:chExt cx="788988" cy="795337"/>
          </a:xfrm>
          <a:solidFill>
            <a:schemeClr val="bg2"/>
          </a:solidFill>
        </p:grpSpPr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E08046E8-79A3-4559-BD74-49CB9F59D2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5826" y="5078413"/>
              <a:ext cx="788988" cy="795337"/>
            </a:xfrm>
            <a:custGeom>
              <a:avLst/>
              <a:gdLst>
                <a:gd name="T0" fmla="*/ 191 w 217"/>
                <a:gd name="T1" fmla="*/ 80 h 217"/>
                <a:gd name="T2" fmla="*/ 194 w 217"/>
                <a:gd name="T3" fmla="*/ 64 h 217"/>
                <a:gd name="T4" fmla="*/ 177 w 217"/>
                <a:gd name="T5" fmla="*/ 24 h 217"/>
                <a:gd name="T6" fmla="*/ 146 w 217"/>
                <a:gd name="T7" fmla="*/ 30 h 217"/>
                <a:gd name="T8" fmla="*/ 137 w 217"/>
                <a:gd name="T9" fmla="*/ 17 h 217"/>
                <a:gd name="T10" fmla="*/ 97 w 217"/>
                <a:gd name="T11" fmla="*/ 0 h 217"/>
                <a:gd name="T12" fmla="*/ 79 w 217"/>
                <a:gd name="T13" fmla="*/ 26 h 217"/>
                <a:gd name="T14" fmla="*/ 63 w 217"/>
                <a:gd name="T15" fmla="*/ 24 h 217"/>
                <a:gd name="T16" fmla="*/ 24 w 217"/>
                <a:gd name="T17" fmla="*/ 40 h 217"/>
                <a:gd name="T18" fmla="*/ 30 w 217"/>
                <a:gd name="T19" fmla="*/ 71 h 217"/>
                <a:gd name="T20" fmla="*/ 17 w 217"/>
                <a:gd name="T21" fmla="*/ 81 h 217"/>
                <a:gd name="T22" fmla="*/ 0 w 217"/>
                <a:gd name="T23" fmla="*/ 121 h 217"/>
                <a:gd name="T24" fmla="*/ 26 w 217"/>
                <a:gd name="T25" fmla="*/ 138 h 217"/>
                <a:gd name="T26" fmla="*/ 24 w 217"/>
                <a:gd name="T27" fmla="*/ 154 h 217"/>
                <a:gd name="T28" fmla="*/ 40 w 217"/>
                <a:gd name="T29" fmla="*/ 194 h 217"/>
                <a:gd name="T30" fmla="*/ 71 w 217"/>
                <a:gd name="T31" fmla="*/ 188 h 217"/>
                <a:gd name="T32" fmla="*/ 81 w 217"/>
                <a:gd name="T33" fmla="*/ 201 h 217"/>
                <a:gd name="T34" fmla="*/ 120 w 217"/>
                <a:gd name="T35" fmla="*/ 217 h 217"/>
                <a:gd name="T36" fmla="*/ 138 w 217"/>
                <a:gd name="T37" fmla="*/ 192 h 217"/>
                <a:gd name="T38" fmla="*/ 154 w 217"/>
                <a:gd name="T39" fmla="*/ 194 h 217"/>
                <a:gd name="T40" fmla="*/ 194 w 217"/>
                <a:gd name="T41" fmla="*/ 177 h 217"/>
                <a:gd name="T42" fmla="*/ 188 w 217"/>
                <a:gd name="T43" fmla="*/ 147 h 217"/>
                <a:gd name="T44" fmla="*/ 201 w 217"/>
                <a:gd name="T45" fmla="*/ 137 h 217"/>
                <a:gd name="T46" fmla="*/ 217 w 217"/>
                <a:gd name="T47" fmla="*/ 97 h 217"/>
                <a:gd name="T48" fmla="*/ 209 w 217"/>
                <a:gd name="T49" fmla="*/ 121 h 217"/>
                <a:gd name="T50" fmla="*/ 188 w 217"/>
                <a:gd name="T51" fmla="*/ 130 h 217"/>
                <a:gd name="T52" fmla="*/ 179 w 217"/>
                <a:gd name="T53" fmla="*/ 145 h 217"/>
                <a:gd name="T54" fmla="*/ 187 w 217"/>
                <a:gd name="T55" fmla="*/ 159 h 217"/>
                <a:gd name="T56" fmla="*/ 171 w 217"/>
                <a:gd name="T57" fmla="*/ 188 h 217"/>
                <a:gd name="T58" fmla="*/ 150 w 217"/>
                <a:gd name="T59" fmla="*/ 180 h 217"/>
                <a:gd name="T60" fmla="*/ 133 w 217"/>
                <a:gd name="T61" fmla="*/ 184 h 217"/>
                <a:gd name="T62" fmla="*/ 128 w 217"/>
                <a:gd name="T63" fmla="*/ 200 h 217"/>
                <a:gd name="T64" fmla="*/ 97 w 217"/>
                <a:gd name="T65" fmla="*/ 209 h 217"/>
                <a:gd name="T66" fmla="*/ 88 w 217"/>
                <a:gd name="T67" fmla="*/ 188 h 217"/>
                <a:gd name="T68" fmla="*/ 72 w 217"/>
                <a:gd name="T69" fmla="*/ 179 h 217"/>
                <a:gd name="T70" fmla="*/ 68 w 217"/>
                <a:gd name="T71" fmla="*/ 180 h 217"/>
                <a:gd name="T72" fmla="*/ 46 w 217"/>
                <a:gd name="T73" fmla="*/ 188 h 217"/>
                <a:gd name="T74" fmla="*/ 30 w 217"/>
                <a:gd name="T75" fmla="*/ 159 h 217"/>
                <a:gd name="T76" fmla="*/ 38 w 217"/>
                <a:gd name="T77" fmla="*/ 145 h 217"/>
                <a:gd name="T78" fmla="*/ 30 w 217"/>
                <a:gd name="T79" fmla="*/ 130 h 217"/>
                <a:gd name="T80" fmla="*/ 9 w 217"/>
                <a:gd name="T81" fmla="*/ 121 h 217"/>
                <a:gd name="T82" fmla="*/ 18 w 217"/>
                <a:gd name="T83" fmla="*/ 89 h 217"/>
                <a:gd name="T84" fmla="*/ 33 w 217"/>
                <a:gd name="T85" fmla="*/ 85 h 217"/>
                <a:gd name="T86" fmla="*/ 38 w 217"/>
                <a:gd name="T87" fmla="*/ 68 h 217"/>
                <a:gd name="T88" fmla="*/ 30 w 217"/>
                <a:gd name="T89" fmla="*/ 46 h 217"/>
                <a:gd name="T90" fmla="*/ 58 w 217"/>
                <a:gd name="T91" fmla="*/ 31 h 217"/>
                <a:gd name="T92" fmla="*/ 72 w 217"/>
                <a:gd name="T93" fmla="*/ 39 h 217"/>
                <a:gd name="T94" fmla="*/ 88 w 217"/>
                <a:gd name="T95" fmla="*/ 30 h 217"/>
                <a:gd name="T96" fmla="*/ 97 w 217"/>
                <a:gd name="T97" fmla="*/ 9 h 217"/>
                <a:gd name="T98" fmla="*/ 128 w 217"/>
                <a:gd name="T99" fmla="*/ 18 h 217"/>
                <a:gd name="T100" fmla="*/ 133 w 217"/>
                <a:gd name="T101" fmla="*/ 33 h 217"/>
                <a:gd name="T102" fmla="*/ 150 w 217"/>
                <a:gd name="T103" fmla="*/ 38 h 217"/>
                <a:gd name="T104" fmla="*/ 171 w 217"/>
                <a:gd name="T105" fmla="*/ 30 h 217"/>
                <a:gd name="T106" fmla="*/ 187 w 217"/>
                <a:gd name="T107" fmla="*/ 58 h 217"/>
                <a:gd name="T108" fmla="*/ 179 w 217"/>
                <a:gd name="T109" fmla="*/ 73 h 217"/>
                <a:gd name="T110" fmla="*/ 188 w 217"/>
                <a:gd name="T111" fmla="*/ 88 h 217"/>
                <a:gd name="T112" fmla="*/ 209 w 217"/>
                <a:gd name="T113" fmla="*/ 97 h 217"/>
                <a:gd name="T114" fmla="*/ 209 w 217"/>
                <a:gd name="T115" fmla="*/ 121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7" h="217">
                  <a:moveTo>
                    <a:pt x="201" y="81"/>
                  </a:moveTo>
                  <a:cubicBezTo>
                    <a:pt x="191" y="80"/>
                    <a:pt x="191" y="80"/>
                    <a:pt x="191" y="80"/>
                  </a:cubicBezTo>
                  <a:cubicBezTo>
                    <a:pt x="190" y="77"/>
                    <a:pt x="189" y="74"/>
                    <a:pt x="188" y="71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200" y="56"/>
                    <a:pt x="199" y="46"/>
                    <a:pt x="194" y="40"/>
                  </a:cubicBezTo>
                  <a:cubicBezTo>
                    <a:pt x="177" y="24"/>
                    <a:pt x="177" y="24"/>
                    <a:pt x="177" y="24"/>
                  </a:cubicBezTo>
                  <a:cubicBezTo>
                    <a:pt x="171" y="18"/>
                    <a:pt x="161" y="18"/>
                    <a:pt x="154" y="24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4" y="28"/>
                    <a:pt x="141" y="27"/>
                    <a:pt x="138" y="26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36" y="7"/>
                    <a:pt x="129" y="0"/>
                    <a:pt x="120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89" y="0"/>
                    <a:pt x="82" y="7"/>
                    <a:pt x="81" y="17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7" y="27"/>
                    <a:pt x="74" y="28"/>
                    <a:pt x="71" y="30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56" y="18"/>
                    <a:pt x="46" y="18"/>
                    <a:pt x="40" y="24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18" y="46"/>
                    <a:pt x="18" y="56"/>
                    <a:pt x="24" y="64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28" y="74"/>
                    <a:pt x="27" y="77"/>
                    <a:pt x="26" y="80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7" y="82"/>
                    <a:pt x="0" y="89"/>
                    <a:pt x="0" y="97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9"/>
                    <a:pt x="7" y="136"/>
                    <a:pt x="17" y="137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27" y="141"/>
                    <a:pt x="28" y="144"/>
                    <a:pt x="30" y="147"/>
                  </a:cubicBezTo>
                  <a:cubicBezTo>
                    <a:pt x="24" y="154"/>
                    <a:pt x="24" y="154"/>
                    <a:pt x="24" y="154"/>
                  </a:cubicBezTo>
                  <a:cubicBezTo>
                    <a:pt x="18" y="162"/>
                    <a:pt x="18" y="172"/>
                    <a:pt x="24" y="177"/>
                  </a:cubicBezTo>
                  <a:cubicBezTo>
                    <a:pt x="40" y="194"/>
                    <a:pt x="40" y="194"/>
                    <a:pt x="40" y="194"/>
                  </a:cubicBezTo>
                  <a:cubicBezTo>
                    <a:pt x="46" y="200"/>
                    <a:pt x="56" y="200"/>
                    <a:pt x="63" y="194"/>
                  </a:cubicBezTo>
                  <a:cubicBezTo>
                    <a:pt x="71" y="188"/>
                    <a:pt x="71" y="188"/>
                    <a:pt x="71" y="188"/>
                  </a:cubicBezTo>
                  <a:cubicBezTo>
                    <a:pt x="74" y="189"/>
                    <a:pt x="77" y="191"/>
                    <a:pt x="79" y="192"/>
                  </a:cubicBezTo>
                  <a:cubicBezTo>
                    <a:pt x="81" y="201"/>
                    <a:pt x="81" y="201"/>
                    <a:pt x="81" y="201"/>
                  </a:cubicBezTo>
                  <a:cubicBezTo>
                    <a:pt x="82" y="210"/>
                    <a:pt x="89" y="217"/>
                    <a:pt x="97" y="217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129" y="217"/>
                    <a:pt x="136" y="210"/>
                    <a:pt x="137" y="201"/>
                  </a:cubicBezTo>
                  <a:cubicBezTo>
                    <a:pt x="138" y="192"/>
                    <a:pt x="138" y="192"/>
                    <a:pt x="138" y="192"/>
                  </a:cubicBezTo>
                  <a:cubicBezTo>
                    <a:pt x="141" y="191"/>
                    <a:pt x="144" y="189"/>
                    <a:pt x="146" y="188"/>
                  </a:cubicBezTo>
                  <a:cubicBezTo>
                    <a:pt x="154" y="194"/>
                    <a:pt x="154" y="194"/>
                    <a:pt x="154" y="194"/>
                  </a:cubicBezTo>
                  <a:cubicBezTo>
                    <a:pt x="161" y="200"/>
                    <a:pt x="171" y="200"/>
                    <a:pt x="177" y="194"/>
                  </a:cubicBezTo>
                  <a:cubicBezTo>
                    <a:pt x="194" y="177"/>
                    <a:pt x="194" y="177"/>
                    <a:pt x="194" y="177"/>
                  </a:cubicBezTo>
                  <a:cubicBezTo>
                    <a:pt x="200" y="172"/>
                    <a:pt x="200" y="162"/>
                    <a:pt x="194" y="154"/>
                  </a:cubicBezTo>
                  <a:cubicBezTo>
                    <a:pt x="188" y="147"/>
                    <a:pt x="188" y="147"/>
                    <a:pt x="188" y="147"/>
                  </a:cubicBezTo>
                  <a:cubicBezTo>
                    <a:pt x="189" y="144"/>
                    <a:pt x="190" y="141"/>
                    <a:pt x="191" y="138"/>
                  </a:cubicBezTo>
                  <a:cubicBezTo>
                    <a:pt x="201" y="137"/>
                    <a:pt x="201" y="137"/>
                    <a:pt x="201" y="137"/>
                  </a:cubicBezTo>
                  <a:cubicBezTo>
                    <a:pt x="210" y="136"/>
                    <a:pt x="217" y="129"/>
                    <a:pt x="217" y="121"/>
                  </a:cubicBezTo>
                  <a:cubicBezTo>
                    <a:pt x="217" y="97"/>
                    <a:pt x="217" y="97"/>
                    <a:pt x="217" y="97"/>
                  </a:cubicBezTo>
                  <a:cubicBezTo>
                    <a:pt x="217" y="89"/>
                    <a:pt x="210" y="82"/>
                    <a:pt x="201" y="81"/>
                  </a:cubicBezTo>
                  <a:close/>
                  <a:moveTo>
                    <a:pt x="209" y="121"/>
                  </a:moveTo>
                  <a:cubicBezTo>
                    <a:pt x="209" y="125"/>
                    <a:pt x="205" y="128"/>
                    <a:pt x="200" y="129"/>
                  </a:cubicBezTo>
                  <a:cubicBezTo>
                    <a:pt x="188" y="130"/>
                    <a:pt x="188" y="130"/>
                    <a:pt x="188" y="130"/>
                  </a:cubicBezTo>
                  <a:cubicBezTo>
                    <a:pt x="186" y="130"/>
                    <a:pt x="185" y="131"/>
                    <a:pt x="184" y="133"/>
                  </a:cubicBezTo>
                  <a:cubicBezTo>
                    <a:pt x="183" y="137"/>
                    <a:pt x="181" y="141"/>
                    <a:pt x="179" y="145"/>
                  </a:cubicBezTo>
                  <a:cubicBezTo>
                    <a:pt x="178" y="147"/>
                    <a:pt x="178" y="149"/>
                    <a:pt x="179" y="150"/>
                  </a:cubicBezTo>
                  <a:cubicBezTo>
                    <a:pt x="187" y="159"/>
                    <a:pt x="187" y="159"/>
                    <a:pt x="187" y="159"/>
                  </a:cubicBezTo>
                  <a:cubicBezTo>
                    <a:pt x="190" y="163"/>
                    <a:pt x="190" y="169"/>
                    <a:pt x="188" y="171"/>
                  </a:cubicBezTo>
                  <a:cubicBezTo>
                    <a:pt x="171" y="188"/>
                    <a:pt x="171" y="188"/>
                    <a:pt x="171" y="188"/>
                  </a:cubicBezTo>
                  <a:cubicBezTo>
                    <a:pt x="168" y="191"/>
                    <a:pt x="163" y="190"/>
                    <a:pt x="159" y="187"/>
                  </a:cubicBezTo>
                  <a:cubicBezTo>
                    <a:pt x="150" y="180"/>
                    <a:pt x="150" y="180"/>
                    <a:pt x="150" y="180"/>
                  </a:cubicBezTo>
                  <a:cubicBezTo>
                    <a:pt x="148" y="179"/>
                    <a:pt x="147" y="179"/>
                    <a:pt x="145" y="179"/>
                  </a:cubicBezTo>
                  <a:cubicBezTo>
                    <a:pt x="141" y="181"/>
                    <a:pt x="137" y="183"/>
                    <a:pt x="133" y="184"/>
                  </a:cubicBezTo>
                  <a:cubicBezTo>
                    <a:pt x="131" y="185"/>
                    <a:pt x="130" y="186"/>
                    <a:pt x="130" y="188"/>
                  </a:cubicBezTo>
                  <a:cubicBezTo>
                    <a:pt x="128" y="200"/>
                    <a:pt x="128" y="200"/>
                    <a:pt x="128" y="200"/>
                  </a:cubicBezTo>
                  <a:cubicBezTo>
                    <a:pt x="128" y="205"/>
                    <a:pt x="124" y="209"/>
                    <a:pt x="120" y="209"/>
                  </a:cubicBezTo>
                  <a:cubicBezTo>
                    <a:pt x="97" y="209"/>
                    <a:pt x="97" y="209"/>
                    <a:pt x="97" y="209"/>
                  </a:cubicBezTo>
                  <a:cubicBezTo>
                    <a:pt x="93" y="209"/>
                    <a:pt x="90" y="205"/>
                    <a:pt x="89" y="200"/>
                  </a:cubicBezTo>
                  <a:cubicBezTo>
                    <a:pt x="88" y="188"/>
                    <a:pt x="88" y="188"/>
                    <a:pt x="88" y="188"/>
                  </a:cubicBezTo>
                  <a:cubicBezTo>
                    <a:pt x="87" y="186"/>
                    <a:pt x="86" y="185"/>
                    <a:pt x="85" y="184"/>
                  </a:cubicBezTo>
                  <a:cubicBezTo>
                    <a:pt x="80" y="183"/>
                    <a:pt x="76" y="181"/>
                    <a:pt x="72" y="179"/>
                  </a:cubicBezTo>
                  <a:cubicBezTo>
                    <a:pt x="72" y="179"/>
                    <a:pt x="71" y="179"/>
                    <a:pt x="70" y="179"/>
                  </a:cubicBezTo>
                  <a:cubicBezTo>
                    <a:pt x="69" y="179"/>
                    <a:pt x="69" y="179"/>
                    <a:pt x="68" y="180"/>
                  </a:cubicBezTo>
                  <a:cubicBezTo>
                    <a:pt x="58" y="187"/>
                    <a:pt x="58" y="187"/>
                    <a:pt x="58" y="187"/>
                  </a:cubicBezTo>
                  <a:cubicBezTo>
                    <a:pt x="54" y="190"/>
                    <a:pt x="49" y="191"/>
                    <a:pt x="46" y="188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27" y="169"/>
                    <a:pt x="27" y="163"/>
                    <a:pt x="30" y="159"/>
                  </a:cubicBezTo>
                  <a:cubicBezTo>
                    <a:pt x="38" y="150"/>
                    <a:pt x="38" y="150"/>
                    <a:pt x="38" y="150"/>
                  </a:cubicBezTo>
                  <a:cubicBezTo>
                    <a:pt x="39" y="149"/>
                    <a:pt x="39" y="147"/>
                    <a:pt x="38" y="145"/>
                  </a:cubicBezTo>
                  <a:cubicBezTo>
                    <a:pt x="36" y="141"/>
                    <a:pt x="35" y="137"/>
                    <a:pt x="33" y="133"/>
                  </a:cubicBezTo>
                  <a:cubicBezTo>
                    <a:pt x="33" y="131"/>
                    <a:pt x="31" y="130"/>
                    <a:pt x="30" y="130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2" y="128"/>
                    <a:pt x="9" y="125"/>
                    <a:pt x="9" y="121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3"/>
                    <a:pt x="12" y="90"/>
                    <a:pt x="18" y="89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31" y="88"/>
                    <a:pt x="33" y="86"/>
                    <a:pt x="33" y="85"/>
                  </a:cubicBezTo>
                  <a:cubicBezTo>
                    <a:pt x="35" y="81"/>
                    <a:pt x="36" y="77"/>
                    <a:pt x="38" y="73"/>
                  </a:cubicBezTo>
                  <a:cubicBezTo>
                    <a:pt x="39" y="71"/>
                    <a:pt x="39" y="69"/>
                    <a:pt x="38" y="6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27" y="54"/>
                    <a:pt x="27" y="49"/>
                    <a:pt x="30" y="46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9" y="27"/>
                    <a:pt x="54" y="27"/>
                    <a:pt x="58" y="31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9" y="39"/>
                    <a:pt x="71" y="39"/>
                    <a:pt x="72" y="39"/>
                  </a:cubicBezTo>
                  <a:cubicBezTo>
                    <a:pt x="76" y="37"/>
                    <a:pt x="80" y="35"/>
                    <a:pt x="85" y="33"/>
                  </a:cubicBezTo>
                  <a:cubicBezTo>
                    <a:pt x="86" y="33"/>
                    <a:pt x="87" y="32"/>
                    <a:pt x="88" y="30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90" y="13"/>
                    <a:pt x="93" y="9"/>
                    <a:pt x="97" y="9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4" y="9"/>
                    <a:pt x="128" y="13"/>
                    <a:pt x="128" y="18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0" y="32"/>
                    <a:pt x="131" y="33"/>
                    <a:pt x="133" y="33"/>
                  </a:cubicBezTo>
                  <a:cubicBezTo>
                    <a:pt x="137" y="35"/>
                    <a:pt x="141" y="37"/>
                    <a:pt x="145" y="39"/>
                  </a:cubicBezTo>
                  <a:cubicBezTo>
                    <a:pt x="147" y="39"/>
                    <a:pt x="148" y="39"/>
                    <a:pt x="150" y="38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63" y="27"/>
                    <a:pt x="168" y="27"/>
                    <a:pt x="171" y="30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90" y="49"/>
                    <a:pt x="190" y="54"/>
                    <a:pt x="187" y="5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8" y="69"/>
                    <a:pt x="178" y="71"/>
                    <a:pt x="179" y="73"/>
                  </a:cubicBezTo>
                  <a:cubicBezTo>
                    <a:pt x="181" y="76"/>
                    <a:pt x="183" y="81"/>
                    <a:pt x="184" y="85"/>
                  </a:cubicBezTo>
                  <a:cubicBezTo>
                    <a:pt x="185" y="86"/>
                    <a:pt x="186" y="88"/>
                    <a:pt x="188" y="88"/>
                  </a:cubicBezTo>
                  <a:cubicBezTo>
                    <a:pt x="200" y="89"/>
                    <a:pt x="200" y="89"/>
                    <a:pt x="200" y="89"/>
                  </a:cubicBezTo>
                  <a:cubicBezTo>
                    <a:pt x="205" y="90"/>
                    <a:pt x="209" y="93"/>
                    <a:pt x="209" y="97"/>
                  </a:cubicBezTo>
                  <a:lnTo>
                    <a:pt x="209" y="121"/>
                  </a:lnTo>
                  <a:close/>
                  <a:moveTo>
                    <a:pt x="209" y="121"/>
                  </a:moveTo>
                  <a:cubicBezTo>
                    <a:pt x="209" y="121"/>
                    <a:pt x="209" y="121"/>
                    <a:pt x="209" y="1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EC26C01A-A165-4C25-898F-206EF15E4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1876" y="5224463"/>
              <a:ext cx="496888" cy="495300"/>
            </a:xfrm>
            <a:custGeom>
              <a:avLst/>
              <a:gdLst>
                <a:gd name="T0" fmla="*/ 69 w 137"/>
                <a:gd name="T1" fmla="*/ 0 h 135"/>
                <a:gd name="T2" fmla="*/ 0 w 137"/>
                <a:gd name="T3" fmla="*/ 69 h 135"/>
                <a:gd name="T4" fmla="*/ 14 w 137"/>
                <a:gd name="T5" fmla="*/ 110 h 135"/>
                <a:gd name="T6" fmla="*/ 49 w 137"/>
                <a:gd name="T7" fmla="*/ 135 h 135"/>
                <a:gd name="T8" fmla="*/ 55 w 137"/>
                <a:gd name="T9" fmla="*/ 132 h 135"/>
                <a:gd name="T10" fmla="*/ 52 w 137"/>
                <a:gd name="T11" fmla="*/ 127 h 135"/>
                <a:gd name="T12" fmla="*/ 9 w 137"/>
                <a:gd name="T13" fmla="*/ 69 h 135"/>
                <a:gd name="T14" fmla="*/ 69 w 137"/>
                <a:gd name="T15" fmla="*/ 9 h 135"/>
                <a:gd name="T16" fmla="*/ 129 w 137"/>
                <a:gd name="T17" fmla="*/ 69 h 135"/>
                <a:gd name="T18" fmla="*/ 84 w 137"/>
                <a:gd name="T19" fmla="*/ 127 h 135"/>
                <a:gd name="T20" fmla="*/ 81 w 137"/>
                <a:gd name="T21" fmla="*/ 132 h 135"/>
                <a:gd name="T22" fmla="*/ 85 w 137"/>
                <a:gd name="T23" fmla="*/ 135 h 135"/>
                <a:gd name="T24" fmla="*/ 86 w 137"/>
                <a:gd name="T25" fmla="*/ 135 h 135"/>
                <a:gd name="T26" fmla="*/ 137 w 137"/>
                <a:gd name="T27" fmla="*/ 69 h 135"/>
                <a:gd name="T28" fmla="*/ 69 w 137"/>
                <a:gd name="T29" fmla="*/ 0 h 135"/>
                <a:gd name="T30" fmla="*/ 69 w 137"/>
                <a:gd name="T31" fmla="*/ 0 h 135"/>
                <a:gd name="T32" fmla="*/ 69 w 137"/>
                <a:gd name="T3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35">
                  <a:moveTo>
                    <a:pt x="69" y="0"/>
                  </a:moveTo>
                  <a:cubicBezTo>
                    <a:pt x="31" y="0"/>
                    <a:pt x="0" y="31"/>
                    <a:pt x="0" y="69"/>
                  </a:cubicBezTo>
                  <a:cubicBezTo>
                    <a:pt x="0" y="84"/>
                    <a:pt x="5" y="98"/>
                    <a:pt x="14" y="110"/>
                  </a:cubicBezTo>
                  <a:cubicBezTo>
                    <a:pt x="23" y="122"/>
                    <a:pt x="35" y="131"/>
                    <a:pt x="49" y="135"/>
                  </a:cubicBezTo>
                  <a:cubicBezTo>
                    <a:pt x="52" y="135"/>
                    <a:pt x="54" y="134"/>
                    <a:pt x="55" y="132"/>
                  </a:cubicBezTo>
                  <a:cubicBezTo>
                    <a:pt x="55" y="130"/>
                    <a:pt x="54" y="127"/>
                    <a:pt x="52" y="127"/>
                  </a:cubicBezTo>
                  <a:cubicBezTo>
                    <a:pt x="26" y="119"/>
                    <a:pt x="9" y="95"/>
                    <a:pt x="9" y="69"/>
                  </a:cubicBezTo>
                  <a:cubicBezTo>
                    <a:pt x="9" y="36"/>
                    <a:pt x="36" y="9"/>
                    <a:pt x="69" y="9"/>
                  </a:cubicBezTo>
                  <a:cubicBezTo>
                    <a:pt x="102" y="9"/>
                    <a:pt x="129" y="36"/>
                    <a:pt x="129" y="69"/>
                  </a:cubicBezTo>
                  <a:cubicBezTo>
                    <a:pt x="129" y="96"/>
                    <a:pt x="110" y="120"/>
                    <a:pt x="84" y="127"/>
                  </a:cubicBezTo>
                  <a:cubicBezTo>
                    <a:pt x="82" y="128"/>
                    <a:pt x="80" y="130"/>
                    <a:pt x="81" y="132"/>
                  </a:cubicBezTo>
                  <a:cubicBezTo>
                    <a:pt x="81" y="134"/>
                    <a:pt x="83" y="135"/>
                    <a:pt x="85" y="135"/>
                  </a:cubicBezTo>
                  <a:cubicBezTo>
                    <a:pt x="85" y="135"/>
                    <a:pt x="86" y="135"/>
                    <a:pt x="86" y="135"/>
                  </a:cubicBezTo>
                  <a:cubicBezTo>
                    <a:pt x="116" y="127"/>
                    <a:pt x="137" y="100"/>
                    <a:pt x="137" y="69"/>
                  </a:cubicBezTo>
                  <a:cubicBezTo>
                    <a:pt x="137" y="31"/>
                    <a:pt x="106" y="0"/>
                    <a:pt x="69" y="0"/>
                  </a:cubicBezTo>
                  <a:close/>
                  <a:moveTo>
                    <a:pt x="69" y="0"/>
                  </a:move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477F27CA-3197-430F-8091-DC96226D06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3651" y="5386388"/>
              <a:ext cx="146050" cy="190500"/>
            </a:xfrm>
            <a:custGeom>
              <a:avLst/>
              <a:gdLst>
                <a:gd name="T0" fmla="*/ 38 w 40"/>
                <a:gd name="T1" fmla="*/ 45 h 52"/>
                <a:gd name="T2" fmla="*/ 9 w 40"/>
                <a:gd name="T3" fmla="*/ 23 h 52"/>
                <a:gd name="T4" fmla="*/ 9 w 40"/>
                <a:gd name="T5" fmla="*/ 4 h 52"/>
                <a:gd name="T6" fmla="*/ 5 w 40"/>
                <a:gd name="T7" fmla="*/ 0 h 52"/>
                <a:gd name="T8" fmla="*/ 0 w 40"/>
                <a:gd name="T9" fmla="*/ 4 h 52"/>
                <a:gd name="T10" fmla="*/ 0 w 40"/>
                <a:gd name="T11" fmla="*/ 25 h 52"/>
                <a:gd name="T12" fmla="*/ 2 w 40"/>
                <a:gd name="T13" fmla="*/ 28 h 52"/>
                <a:gd name="T14" fmla="*/ 33 w 40"/>
                <a:gd name="T15" fmla="*/ 52 h 52"/>
                <a:gd name="T16" fmla="*/ 35 w 40"/>
                <a:gd name="T17" fmla="*/ 52 h 52"/>
                <a:gd name="T18" fmla="*/ 39 w 40"/>
                <a:gd name="T19" fmla="*/ 51 h 52"/>
                <a:gd name="T20" fmla="*/ 38 w 40"/>
                <a:gd name="T21" fmla="*/ 45 h 52"/>
                <a:gd name="T22" fmla="*/ 38 w 40"/>
                <a:gd name="T23" fmla="*/ 45 h 52"/>
                <a:gd name="T24" fmla="*/ 38 w 40"/>
                <a:gd name="T25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52">
                  <a:moveTo>
                    <a:pt x="38" y="45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1" y="27"/>
                    <a:pt x="2" y="28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4" y="52"/>
                    <a:pt x="34" y="52"/>
                    <a:pt x="35" y="52"/>
                  </a:cubicBezTo>
                  <a:cubicBezTo>
                    <a:pt x="37" y="52"/>
                    <a:pt x="38" y="52"/>
                    <a:pt x="39" y="51"/>
                  </a:cubicBezTo>
                  <a:cubicBezTo>
                    <a:pt x="40" y="49"/>
                    <a:pt x="40" y="46"/>
                    <a:pt x="38" y="45"/>
                  </a:cubicBezTo>
                  <a:close/>
                  <a:moveTo>
                    <a:pt x="38" y="45"/>
                  </a:moveTo>
                  <a:cubicBezTo>
                    <a:pt x="38" y="45"/>
                    <a:pt x="38" y="45"/>
                    <a:pt x="38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EDA958C1-1498-4CE0-840A-DC20C77AA3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3651" y="5319713"/>
              <a:ext cx="33338" cy="30162"/>
            </a:xfrm>
            <a:custGeom>
              <a:avLst/>
              <a:gdLst>
                <a:gd name="T0" fmla="*/ 9 w 9"/>
                <a:gd name="T1" fmla="*/ 4 h 8"/>
                <a:gd name="T2" fmla="*/ 5 w 9"/>
                <a:gd name="T3" fmla="*/ 8 h 8"/>
                <a:gd name="T4" fmla="*/ 0 w 9"/>
                <a:gd name="T5" fmla="*/ 4 h 8"/>
                <a:gd name="T6" fmla="*/ 5 w 9"/>
                <a:gd name="T7" fmla="*/ 0 h 8"/>
                <a:gd name="T8" fmla="*/ 9 w 9"/>
                <a:gd name="T9" fmla="*/ 4 h 8"/>
                <a:gd name="T10" fmla="*/ 9 w 9"/>
                <a:gd name="T11" fmla="*/ 4 h 8"/>
                <a:gd name="T12" fmla="*/ 9 w 9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cubicBezTo>
                    <a:pt x="9" y="6"/>
                    <a:pt x="7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BF828B4D-5FDB-43FB-9D7A-7AD1F49ED8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0476" y="5697538"/>
              <a:ext cx="28575" cy="30162"/>
            </a:xfrm>
            <a:custGeom>
              <a:avLst/>
              <a:gdLst>
                <a:gd name="T0" fmla="*/ 8 w 8"/>
                <a:gd name="T1" fmla="*/ 4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8 w 8"/>
                <a:gd name="T11" fmla="*/ 4 h 8"/>
                <a:gd name="T12" fmla="*/ 8 w 8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8" y="7"/>
                    <a:pt x="6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A788750-2458-4D32-9B9D-9752AB79324F}"/>
              </a:ext>
            </a:extLst>
          </p:cNvPr>
          <p:cNvGrpSpPr/>
          <p:nvPr/>
        </p:nvGrpSpPr>
        <p:grpSpPr>
          <a:xfrm>
            <a:off x="5909497" y="2157095"/>
            <a:ext cx="373006" cy="365501"/>
            <a:chOff x="1208088" y="5089525"/>
            <a:chExt cx="788988" cy="773112"/>
          </a:xfrm>
          <a:solidFill>
            <a:schemeClr val="bg2"/>
          </a:solidFill>
        </p:grpSpPr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79A96232-42D9-455A-81CE-1618FD5B9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5430838"/>
              <a:ext cx="33338" cy="31750"/>
            </a:xfrm>
            <a:custGeom>
              <a:avLst/>
              <a:gdLst>
                <a:gd name="T0" fmla="*/ 9 w 9"/>
                <a:gd name="T1" fmla="*/ 5 h 9"/>
                <a:gd name="T2" fmla="*/ 4 w 9"/>
                <a:gd name="T3" fmla="*/ 9 h 9"/>
                <a:gd name="T4" fmla="*/ 0 w 9"/>
                <a:gd name="T5" fmla="*/ 5 h 9"/>
                <a:gd name="T6" fmla="*/ 4 w 9"/>
                <a:gd name="T7" fmla="*/ 0 h 9"/>
                <a:gd name="T8" fmla="*/ 9 w 9"/>
                <a:gd name="T9" fmla="*/ 5 h 9"/>
                <a:gd name="T10" fmla="*/ 9 w 9"/>
                <a:gd name="T11" fmla="*/ 5 h 9"/>
                <a:gd name="T12" fmla="*/ 9 w 9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9" y="5"/>
                  </a:move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lose/>
                  <a:moveTo>
                    <a:pt x="9" y="5"/>
                  </a:moveTo>
                  <a:cubicBezTo>
                    <a:pt x="9" y="5"/>
                    <a:pt x="9" y="5"/>
                    <a:pt x="9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9C888591-9CA1-4E56-8D79-9DCE755E77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4138" y="5430838"/>
              <a:ext cx="28575" cy="31750"/>
            </a:xfrm>
            <a:custGeom>
              <a:avLst/>
              <a:gdLst>
                <a:gd name="T0" fmla="*/ 8 w 8"/>
                <a:gd name="T1" fmla="*/ 5 h 9"/>
                <a:gd name="T2" fmla="*/ 4 w 8"/>
                <a:gd name="T3" fmla="*/ 9 h 9"/>
                <a:gd name="T4" fmla="*/ 0 w 8"/>
                <a:gd name="T5" fmla="*/ 5 h 9"/>
                <a:gd name="T6" fmla="*/ 4 w 8"/>
                <a:gd name="T7" fmla="*/ 0 h 9"/>
                <a:gd name="T8" fmla="*/ 8 w 8"/>
                <a:gd name="T9" fmla="*/ 5 h 9"/>
                <a:gd name="T10" fmla="*/ 8 w 8"/>
                <a:gd name="T11" fmla="*/ 5 h 9"/>
                <a:gd name="T12" fmla="*/ 8 w 8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8" y="5"/>
                  </a:moveTo>
                  <a:cubicBezTo>
                    <a:pt x="8" y="7"/>
                    <a:pt x="6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lose/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8A321DE0-AECC-4210-BF43-2BB7093487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2401" y="5430838"/>
              <a:ext cx="33338" cy="31750"/>
            </a:xfrm>
            <a:custGeom>
              <a:avLst/>
              <a:gdLst>
                <a:gd name="T0" fmla="*/ 9 w 9"/>
                <a:gd name="T1" fmla="*/ 5 h 9"/>
                <a:gd name="T2" fmla="*/ 4 w 9"/>
                <a:gd name="T3" fmla="*/ 9 h 9"/>
                <a:gd name="T4" fmla="*/ 0 w 9"/>
                <a:gd name="T5" fmla="*/ 5 h 9"/>
                <a:gd name="T6" fmla="*/ 4 w 9"/>
                <a:gd name="T7" fmla="*/ 0 h 9"/>
                <a:gd name="T8" fmla="*/ 9 w 9"/>
                <a:gd name="T9" fmla="*/ 5 h 9"/>
                <a:gd name="T10" fmla="*/ 9 w 9"/>
                <a:gd name="T11" fmla="*/ 5 h 9"/>
                <a:gd name="T12" fmla="*/ 9 w 9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9" y="5"/>
                  </a:move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lose/>
                  <a:moveTo>
                    <a:pt x="9" y="5"/>
                  </a:moveTo>
                  <a:cubicBezTo>
                    <a:pt x="9" y="5"/>
                    <a:pt x="9" y="5"/>
                    <a:pt x="9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70B41ABF-A990-4AE4-A74F-3EA1E0E3FD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7513" y="5422900"/>
              <a:ext cx="33338" cy="28575"/>
            </a:xfrm>
            <a:custGeom>
              <a:avLst/>
              <a:gdLst>
                <a:gd name="T0" fmla="*/ 9 w 9"/>
                <a:gd name="T1" fmla="*/ 4 h 8"/>
                <a:gd name="T2" fmla="*/ 4 w 9"/>
                <a:gd name="T3" fmla="*/ 8 h 8"/>
                <a:gd name="T4" fmla="*/ 0 w 9"/>
                <a:gd name="T5" fmla="*/ 4 h 8"/>
                <a:gd name="T6" fmla="*/ 4 w 9"/>
                <a:gd name="T7" fmla="*/ 0 h 8"/>
                <a:gd name="T8" fmla="*/ 9 w 9"/>
                <a:gd name="T9" fmla="*/ 4 h 8"/>
                <a:gd name="T10" fmla="*/ 9 w 9"/>
                <a:gd name="T11" fmla="*/ 4 h 8"/>
                <a:gd name="T12" fmla="*/ 9 w 9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cubicBezTo>
                    <a:pt x="9" y="7"/>
                    <a:pt x="7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F66983F1-D617-4945-B408-90E9BAD28F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3563" y="5360988"/>
              <a:ext cx="28575" cy="28575"/>
            </a:xfrm>
            <a:custGeom>
              <a:avLst/>
              <a:gdLst>
                <a:gd name="T0" fmla="*/ 8 w 8"/>
                <a:gd name="T1" fmla="*/ 4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8 w 8"/>
                <a:gd name="T11" fmla="*/ 4 h 8"/>
                <a:gd name="T12" fmla="*/ 8 w 8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101051D2-2EF7-4826-BECB-8CC57EBDC5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8651" y="5360988"/>
              <a:ext cx="33338" cy="28575"/>
            </a:xfrm>
            <a:custGeom>
              <a:avLst/>
              <a:gdLst>
                <a:gd name="T0" fmla="*/ 9 w 9"/>
                <a:gd name="T1" fmla="*/ 4 h 8"/>
                <a:gd name="T2" fmla="*/ 5 w 9"/>
                <a:gd name="T3" fmla="*/ 8 h 8"/>
                <a:gd name="T4" fmla="*/ 0 w 9"/>
                <a:gd name="T5" fmla="*/ 4 h 8"/>
                <a:gd name="T6" fmla="*/ 5 w 9"/>
                <a:gd name="T7" fmla="*/ 0 h 8"/>
                <a:gd name="T8" fmla="*/ 9 w 9"/>
                <a:gd name="T9" fmla="*/ 4 h 8"/>
                <a:gd name="T10" fmla="*/ 9 w 9"/>
                <a:gd name="T11" fmla="*/ 4 h 8"/>
                <a:gd name="T12" fmla="*/ 9 w 9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cubicBezTo>
                    <a:pt x="9" y="6"/>
                    <a:pt x="7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E9074338-40C4-42E5-A678-63F81CAD5E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5719763"/>
              <a:ext cx="33338" cy="33337"/>
            </a:xfrm>
            <a:custGeom>
              <a:avLst/>
              <a:gdLst>
                <a:gd name="T0" fmla="*/ 9 w 9"/>
                <a:gd name="T1" fmla="*/ 5 h 9"/>
                <a:gd name="T2" fmla="*/ 4 w 9"/>
                <a:gd name="T3" fmla="*/ 9 h 9"/>
                <a:gd name="T4" fmla="*/ 0 w 9"/>
                <a:gd name="T5" fmla="*/ 5 h 9"/>
                <a:gd name="T6" fmla="*/ 4 w 9"/>
                <a:gd name="T7" fmla="*/ 0 h 9"/>
                <a:gd name="T8" fmla="*/ 9 w 9"/>
                <a:gd name="T9" fmla="*/ 5 h 9"/>
                <a:gd name="T10" fmla="*/ 9 w 9"/>
                <a:gd name="T11" fmla="*/ 5 h 9"/>
                <a:gd name="T12" fmla="*/ 9 w 9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9" y="5"/>
                  </a:move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lose/>
                  <a:moveTo>
                    <a:pt x="9" y="5"/>
                  </a:moveTo>
                  <a:cubicBezTo>
                    <a:pt x="9" y="5"/>
                    <a:pt x="9" y="5"/>
                    <a:pt x="9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21">
              <a:extLst>
                <a:ext uri="{FF2B5EF4-FFF2-40B4-BE49-F238E27FC236}">
                  <a16:creationId xmlns:a16="http://schemas.microsoft.com/office/drawing/2014/main" id="{8BFBCDAB-2C65-401C-9D4F-227FF4F6E7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4138" y="5719763"/>
              <a:ext cx="28575" cy="33337"/>
            </a:xfrm>
            <a:custGeom>
              <a:avLst/>
              <a:gdLst>
                <a:gd name="T0" fmla="*/ 8 w 8"/>
                <a:gd name="T1" fmla="*/ 5 h 9"/>
                <a:gd name="T2" fmla="*/ 4 w 8"/>
                <a:gd name="T3" fmla="*/ 9 h 9"/>
                <a:gd name="T4" fmla="*/ 0 w 8"/>
                <a:gd name="T5" fmla="*/ 5 h 9"/>
                <a:gd name="T6" fmla="*/ 4 w 8"/>
                <a:gd name="T7" fmla="*/ 0 h 9"/>
                <a:gd name="T8" fmla="*/ 8 w 8"/>
                <a:gd name="T9" fmla="*/ 5 h 9"/>
                <a:gd name="T10" fmla="*/ 8 w 8"/>
                <a:gd name="T11" fmla="*/ 5 h 9"/>
                <a:gd name="T12" fmla="*/ 8 w 8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8" y="5"/>
                  </a:moveTo>
                  <a:cubicBezTo>
                    <a:pt x="8" y="7"/>
                    <a:pt x="6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lose/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22">
              <a:extLst>
                <a:ext uri="{FF2B5EF4-FFF2-40B4-BE49-F238E27FC236}">
                  <a16:creationId xmlns:a16="http://schemas.microsoft.com/office/drawing/2014/main" id="{E6E1B2A7-99DF-438C-A332-F61FF90B98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6901" y="5148263"/>
              <a:ext cx="28575" cy="33337"/>
            </a:xfrm>
            <a:custGeom>
              <a:avLst/>
              <a:gdLst>
                <a:gd name="T0" fmla="*/ 8 w 8"/>
                <a:gd name="T1" fmla="*/ 5 h 9"/>
                <a:gd name="T2" fmla="*/ 4 w 8"/>
                <a:gd name="T3" fmla="*/ 9 h 9"/>
                <a:gd name="T4" fmla="*/ 0 w 8"/>
                <a:gd name="T5" fmla="*/ 5 h 9"/>
                <a:gd name="T6" fmla="*/ 4 w 8"/>
                <a:gd name="T7" fmla="*/ 0 h 9"/>
                <a:gd name="T8" fmla="*/ 8 w 8"/>
                <a:gd name="T9" fmla="*/ 5 h 9"/>
                <a:gd name="T10" fmla="*/ 8 w 8"/>
                <a:gd name="T11" fmla="*/ 5 h 9"/>
                <a:gd name="T12" fmla="*/ 8 w 8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8" y="5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5"/>
                  </a:cubicBezTo>
                  <a:close/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23">
              <a:extLst>
                <a:ext uri="{FF2B5EF4-FFF2-40B4-BE49-F238E27FC236}">
                  <a16:creationId xmlns:a16="http://schemas.microsoft.com/office/drawing/2014/main" id="{D5958FDB-EB8F-4CD6-A6A4-C2B3662F04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8088" y="5089525"/>
              <a:ext cx="788988" cy="773112"/>
            </a:xfrm>
            <a:custGeom>
              <a:avLst/>
              <a:gdLst>
                <a:gd name="T0" fmla="*/ 212 w 217"/>
                <a:gd name="T1" fmla="*/ 54 h 211"/>
                <a:gd name="T2" fmla="*/ 158 w 217"/>
                <a:gd name="T3" fmla="*/ 54 h 211"/>
                <a:gd name="T4" fmla="*/ 154 w 217"/>
                <a:gd name="T5" fmla="*/ 59 h 211"/>
                <a:gd name="T6" fmla="*/ 154 w 217"/>
                <a:gd name="T7" fmla="*/ 108 h 211"/>
                <a:gd name="T8" fmla="*/ 76 w 217"/>
                <a:gd name="T9" fmla="*/ 108 h 211"/>
                <a:gd name="T10" fmla="*/ 72 w 217"/>
                <a:gd name="T11" fmla="*/ 113 h 211"/>
                <a:gd name="T12" fmla="*/ 72 w 217"/>
                <a:gd name="T13" fmla="*/ 178 h 211"/>
                <a:gd name="T14" fmla="*/ 76 w 217"/>
                <a:gd name="T15" fmla="*/ 182 h 211"/>
                <a:gd name="T16" fmla="*/ 132 w 217"/>
                <a:gd name="T17" fmla="*/ 182 h 211"/>
                <a:gd name="T18" fmla="*/ 132 w 217"/>
                <a:gd name="T19" fmla="*/ 203 h 211"/>
                <a:gd name="T20" fmla="*/ 8 w 217"/>
                <a:gd name="T21" fmla="*/ 203 h 211"/>
                <a:gd name="T22" fmla="*/ 8 w 217"/>
                <a:gd name="T23" fmla="*/ 9 h 211"/>
                <a:gd name="T24" fmla="*/ 132 w 217"/>
                <a:gd name="T25" fmla="*/ 9 h 211"/>
                <a:gd name="T26" fmla="*/ 132 w 217"/>
                <a:gd name="T27" fmla="*/ 78 h 211"/>
                <a:gd name="T28" fmla="*/ 136 w 217"/>
                <a:gd name="T29" fmla="*/ 82 h 211"/>
                <a:gd name="T30" fmla="*/ 141 w 217"/>
                <a:gd name="T31" fmla="*/ 78 h 211"/>
                <a:gd name="T32" fmla="*/ 141 w 217"/>
                <a:gd name="T33" fmla="*/ 5 h 211"/>
                <a:gd name="T34" fmla="*/ 136 w 217"/>
                <a:gd name="T35" fmla="*/ 0 h 211"/>
                <a:gd name="T36" fmla="*/ 4 w 217"/>
                <a:gd name="T37" fmla="*/ 0 h 211"/>
                <a:gd name="T38" fmla="*/ 0 w 217"/>
                <a:gd name="T39" fmla="*/ 5 h 211"/>
                <a:gd name="T40" fmla="*/ 0 w 217"/>
                <a:gd name="T41" fmla="*/ 207 h 211"/>
                <a:gd name="T42" fmla="*/ 4 w 217"/>
                <a:gd name="T43" fmla="*/ 211 h 211"/>
                <a:gd name="T44" fmla="*/ 136 w 217"/>
                <a:gd name="T45" fmla="*/ 211 h 211"/>
                <a:gd name="T46" fmla="*/ 141 w 217"/>
                <a:gd name="T47" fmla="*/ 207 h 211"/>
                <a:gd name="T48" fmla="*/ 141 w 217"/>
                <a:gd name="T49" fmla="*/ 182 h 211"/>
                <a:gd name="T50" fmla="*/ 188 w 217"/>
                <a:gd name="T51" fmla="*/ 182 h 211"/>
                <a:gd name="T52" fmla="*/ 193 w 217"/>
                <a:gd name="T53" fmla="*/ 178 h 211"/>
                <a:gd name="T54" fmla="*/ 193 w 217"/>
                <a:gd name="T55" fmla="*/ 137 h 211"/>
                <a:gd name="T56" fmla="*/ 212 w 217"/>
                <a:gd name="T57" fmla="*/ 137 h 211"/>
                <a:gd name="T58" fmla="*/ 217 w 217"/>
                <a:gd name="T59" fmla="*/ 133 h 211"/>
                <a:gd name="T60" fmla="*/ 217 w 217"/>
                <a:gd name="T61" fmla="*/ 59 h 211"/>
                <a:gd name="T62" fmla="*/ 212 w 217"/>
                <a:gd name="T63" fmla="*/ 54 h 211"/>
                <a:gd name="T64" fmla="*/ 173 w 217"/>
                <a:gd name="T65" fmla="*/ 117 h 211"/>
                <a:gd name="T66" fmla="*/ 132 w 217"/>
                <a:gd name="T67" fmla="*/ 140 h 211"/>
                <a:gd name="T68" fmla="*/ 91 w 217"/>
                <a:gd name="T69" fmla="*/ 117 h 211"/>
                <a:gd name="T70" fmla="*/ 173 w 217"/>
                <a:gd name="T71" fmla="*/ 117 h 211"/>
                <a:gd name="T72" fmla="*/ 184 w 217"/>
                <a:gd name="T73" fmla="*/ 174 h 211"/>
                <a:gd name="T74" fmla="*/ 80 w 217"/>
                <a:gd name="T75" fmla="*/ 174 h 211"/>
                <a:gd name="T76" fmla="*/ 80 w 217"/>
                <a:gd name="T77" fmla="*/ 120 h 211"/>
                <a:gd name="T78" fmla="*/ 130 w 217"/>
                <a:gd name="T79" fmla="*/ 149 h 211"/>
                <a:gd name="T80" fmla="*/ 132 w 217"/>
                <a:gd name="T81" fmla="*/ 150 h 211"/>
                <a:gd name="T82" fmla="*/ 134 w 217"/>
                <a:gd name="T83" fmla="*/ 149 h 211"/>
                <a:gd name="T84" fmla="*/ 184 w 217"/>
                <a:gd name="T85" fmla="*/ 120 h 211"/>
                <a:gd name="T86" fmla="*/ 184 w 217"/>
                <a:gd name="T87" fmla="*/ 174 h 211"/>
                <a:gd name="T88" fmla="*/ 208 w 217"/>
                <a:gd name="T89" fmla="*/ 129 h 211"/>
                <a:gd name="T90" fmla="*/ 193 w 217"/>
                <a:gd name="T91" fmla="*/ 129 h 211"/>
                <a:gd name="T92" fmla="*/ 193 w 217"/>
                <a:gd name="T93" fmla="*/ 113 h 211"/>
                <a:gd name="T94" fmla="*/ 188 w 217"/>
                <a:gd name="T95" fmla="*/ 108 h 211"/>
                <a:gd name="T96" fmla="*/ 162 w 217"/>
                <a:gd name="T97" fmla="*/ 108 h 211"/>
                <a:gd name="T98" fmla="*/ 162 w 217"/>
                <a:gd name="T99" fmla="*/ 63 h 211"/>
                <a:gd name="T100" fmla="*/ 208 w 217"/>
                <a:gd name="T101" fmla="*/ 63 h 211"/>
                <a:gd name="T102" fmla="*/ 208 w 217"/>
                <a:gd name="T103" fmla="*/ 129 h 211"/>
                <a:gd name="T104" fmla="*/ 208 w 217"/>
                <a:gd name="T105" fmla="*/ 129 h 211"/>
                <a:gd name="T106" fmla="*/ 208 w 217"/>
                <a:gd name="T107" fmla="*/ 12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7" h="211">
                  <a:moveTo>
                    <a:pt x="212" y="54"/>
                  </a:moveTo>
                  <a:cubicBezTo>
                    <a:pt x="158" y="54"/>
                    <a:pt x="158" y="54"/>
                    <a:pt x="158" y="54"/>
                  </a:cubicBezTo>
                  <a:cubicBezTo>
                    <a:pt x="156" y="54"/>
                    <a:pt x="154" y="56"/>
                    <a:pt x="154" y="59"/>
                  </a:cubicBezTo>
                  <a:cubicBezTo>
                    <a:pt x="154" y="108"/>
                    <a:pt x="154" y="108"/>
                    <a:pt x="154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74" y="108"/>
                    <a:pt x="72" y="110"/>
                    <a:pt x="72" y="113"/>
                  </a:cubicBezTo>
                  <a:cubicBezTo>
                    <a:pt x="72" y="178"/>
                    <a:pt x="72" y="178"/>
                    <a:pt x="72" y="178"/>
                  </a:cubicBezTo>
                  <a:cubicBezTo>
                    <a:pt x="72" y="181"/>
                    <a:pt x="74" y="182"/>
                    <a:pt x="76" y="182"/>
                  </a:cubicBezTo>
                  <a:cubicBezTo>
                    <a:pt x="132" y="182"/>
                    <a:pt x="132" y="182"/>
                    <a:pt x="132" y="182"/>
                  </a:cubicBezTo>
                  <a:cubicBezTo>
                    <a:pt x="132" y="203"/>
                    <a:pt x="132" y="203"/>
                    <a:pt x="132" y="203"/>
                  </a:cubicBezTo>
                  <a:cubicBezTo>
                    <a:pt x="8" y="203"/>
                    <a:pt x="8" y="203"/>
                    <a:pt x="8" y="20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78"/>
                    <a:pt x="132" y="78"/>
                    <a:pt x="132" y="78"/>
                  </a:cubicBezTo>
                  <a:cubicBezTo>
                    <a:pt x="132" y="80"/>
                    <a:pt x="134" y="82"/>
                    <a:pt x="136" y="82"/>
                  </a:cubicBezTo>
                  <a:cubicBezTo>
                    <a:pt x="139" y="82"/>
                    <a:pt x="141" y="80"/>
                    <a:pt x="141" y="78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1" y="2"/>
                    <a:pt x="139" y="0"/>
                    <a:pt x="13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10"/>
                    <a:pt x="1" y="211"/>
                    <a:pt x="4" y="211"/>
                  </a:cubicBezTo>
                  <a:cubicBezTo>
                    <a:pt x="136" y="211"/>
                    <a:pt x="136" y="211"/>
                    <a:pt x="136" y="211"/>
                  </a:cubicBezTo>
                  <a:cubicBezTo>
                    <a:pt x="139" y="211"/>
                    <a:pt x="141" y="210"/>
                    <a:pt x="141" y="207"/>
                  </a:cubicBezTo>
                  <a:cubicBezTo>
                    <a:pt x="141" y="182"/>
                    <a:pt x="141" y="182"/>
                    <a:pt x="141" y="182"/>
                  </a:cubicBezTo>
                  <a:cubicBezTo>
                    <a:pt x="188" y="182"/>
                    <a:pt x="188" y="182"/>
                    <a:pt x="188" y="182"/>
                  </a:cubicBezTo>
                  <a:cubicBezTo>
                    <a:pt x="191" y="182"/>
                    <a:pt x="193" y="181"/>
                    <a:pt x="193" y="178"/>
                  </a:cubicBezTo>
                  <a:cubicBezTo>
                    <a:pt x="193" y="137"/>
                    <a:pt x="193" y="137"/>
                    <a:pt x="193" y="137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5" y="137"/>
                    <a:pt x="217" y="135"/>
                    <a:pt x="217" y="133"/>
                  </a:cubicBezTo>
                  <a:cubicBezTo>
                    <a:pt x="217" y="59"/>
                    <a:pt x="217" y="59"/>
                    <a:pt x="217" y="59"/>
                  </a:cubicBezTo>
                  <a:cubicBezTo>
                    <a:pt x="217" y="56"/>
                    <a:pt x="215" y="54"/>
                    <a:pt x="212" y="54"/>
                  </a:cubicBezTo>
                  <a:close/>
                  <a:moveTo>
                    <a:pt x="173" y="117"/>
                  </a:moveTo>
                  <a:cubicBezTo>
                    <a:pt x="132" y="140"/>
                    <a:pt x="132" y="140"/>
                    <a:pt x="132" y="140"/>
                  </a:cubicBezTo>
                  <a:cubicBezTo>
                    <a:pt x="91" y="117"/>
                    <a:pt x="91" y="117"/>
                    <a:pt x="91" y="117"/>
                  </a:cubicBezTo>
                  <a:lnTo>
                    <a:pt x="173" y="117"/>
                  </a:lnTo>
                  <a:close/>
                  <a:moveTo>
                    <a:pt x="184" y="174"/>
                  </a:moveTo>
                  <a:cubicBezTo>
                    <a:pt x="80" y="174"/>
                    <a:pt x="80" y="174"/>
                    <a:pt x="80" y="174"/>
                  </a:cubicBezTo>
                  <a:cubicBezTo>
                    <a:pt x="80" y="120"/>
                    <a:pt x="80" y="120"/>
                    <a:pt x="80" y="120"/>
                  </a:cubicBezTo>
                  <a:cubicBezTo>
                    <a:pt x="130" y="149"/>
                    <a:pt x="130" y="149"/>
                    <a:pt x="130" y="149"/>
                  </a:cubicBezTo>
                  <a:cubicBezTo>
                    <a:pt x="131" y="149"/>
                    <a:pt x="132" y="150"/>
                    <a:pt x="132" y="150"/>
                  </a:cubicBezTo>
                  <a:cubicBezTo>
                    <a:pt x="133" y="150"/>
                    <a:pt x="134" y="149"/>
                    <a:pt x="134" y="149"/>
                  </a:cubicBezTo>
                  <a:cubicBezTo>
                    <a:pt x="184" y="120"/>
                    <a:pt x="184" y="120"/>
                    <a:pt x="184" y="120"/>
                  </a:cubicBezTo>
                  <a:lnTo>
                    <a:pt x="184" y="174"/>
                  </a:lnTo>
                  <a:close/>
                  <a:moveTo>
                    <a:pt x="208" y="129"/>
                  </a:moveTo>
                  <a:cubicBezTo>
                    <a:pt x="193" y="129"/>
                    <a:pt x="193" y="129"/>
                    <a:pt x="193" y="129"/>
                  </a:cubicBezTo>
                  <a:cubicBezTo>
                    <a:pt x="193" y="113"/>
                    <a:pt x="193" y="113"/>
                    <a:pt x="193" y="113"/>
                  </a:cubicBezTo>
                  <a:cubicBezTo>
                    <a:pt x="193" y="110"/>
                    <a:pt x="191" y="108"/>
                    <a:pt x="188" y="108"/>
                  </a:cubicBezTo>
                  <a:cubicBezTo>
                    <a:pt x="162" y="108"/>
                    <a:pt x="162" y="108"/>
                    <a:pt x="162" y="108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208" y="63"/>
                    <a:pt x="208" y="63"/>
                    <a:pt x="208" y="63"/>
                  </a:cubicBezTo>
                  <a:lnTo>
                    <a:pt x="208" y="129"/>
                  </a:lnTo>
                  <a:close/>
                  <a:moveTo>
                    <a:pt x="208" y="129"/>
                  </a:moveTo>
                  <a:cubicBezTo>
                    <a:pt x="208" y="129"/>
                    <a:pt x="208" y="129"/>
                    <a:pt x="208" y="1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24">
              <a:extLst>
                <a:ext uri="{FF2B5EF4-FFF2-40B4-BE49-F238E27FC236}">
                  <a16:creationId xmlns:a16="http://schemas.microsoft.com/office/drawing/2014/main" id="{E9CB8B25-9341-49B8-8622-D9A0C9C749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7938" y="5257800"/>
              <a:ext cx="133350" cy="131762"/>
            </a:xfrm>
            <a:custGeom>
              <a:avLst/>
              <a:gdLst>
                <a:gd name="T0" fmla="*/ 18 w 37"/>
                <a:gd name="T1" fmla="*/ 0 h 36"/>
                <a:gd name="T2" fmla="*/ 0 w 37"/>
                <a:gd name="T3" fmla="*/ 18 h 36"/>
                <a:gd name="T4" fmla="*/ 18 w 37"/>
                <a:gd name="T5" fmla="*/ 36 h 36"/>
                <a:gd name="T6" fmla="*/ 37 w 37"/>
                <a:gd name="T7" fmla="*/ 18 h 36"/>
                <a:gd name="T8" fmla="*/ 18 w 37"/>
                <a:gd name="T9" fmla="*/ 0 h 36"/>
                <a:gd name="T10" fmla="*/ 18 w 37"/>
                <a:gd name="T11" fmla="*/ 28 h 36"/>
                <a:gd name="T12" fmla="*/ 9 w 37"/>
                <a:gd name="T13" fmla="*/ 18 h 36"/>
                <a:gd name="T14" fmla="*/ 18 w 37"/>
                <a:gd name="T15" fmla="*/ 9 h 36"/>
                <a:gd name="T16" fmla="*/ 28 w 37"/>
                <a:gd name="T17" fmla="*/ 18 h 36"/>
                <a:gd name="T18" fmla="*/ 18 w 37"/>
                <a:gd name="T19" fmla="*/ 28 h 36"/>
                <a:gd name="T20" fmla="*/ 18 w 37"/>
                <a:gd name="T21" fmla="*/ 28 h 36"/>
                <a:gd name="T22" fmla="*/ 18 w 37"/>
                <a:gd name="T23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6">
                  <a:moveTo>
                    <a:pt x="18" y="0"/>
                  </a:moveTo>
                  <a:cubicBezTo>
                    <a:pt x="9" y="0"/>
                    <a:pt x="0" y="8"/>
                    <a:pt x="0" y="18"/>
                  </a:cubicBezTo>
                  <a:cubicBezTo>
                    <a:pt x="0" y="28"/>
                    <a:pt x="9" y="36"/>
                    <a:pt x="18" y="36"/>
                  </a:cubicBezTo>
                  <a:cubicBezTo>
                    <a:pt x="28" y="36"/>
                    <a:pt x="37" y="28"/>
                    <a:pt x="37" y="18"/>
                  </a:cubicBezTo>
                  <a:cubicBezTo>
                    <a:pt x="37" y="8"/>
                    <a:pt x="28" y="0"/>
                    <a:pt x="18" y="0"/>
                  </a:cubicBezTo>
                  <a:close/>
                  <a:moveTo>
                    <a:pt x="18" y="28"/>
                  </a:moveTo>
                  <a:cubicBezTo>
                    <a:pt x="13" y="28"/>
                    <a:pt x="9" y="23"/>
                    <a:pt x="9" y="18"/>
                  </a:cubicBezTo>
                  <a:cubicBezTo>
                    <a:pt x="9" y="13"/>
                    <a:pt x="13" y="9"/>
                    <a:pt x="18" y="9"/>
                  </a:cubicBezTo>
                  <a:cubicBezTo>
                    <a:pt x="24" y="9"/>
                    <a:pt x="28" y="13"/>
                    <a:pt x="28" y="18"/>
                  </a:cubicBezTo>
                  <a:cubicBezTo>
                    <a:pt x="28" y="23"/>
                    <a:pt x="24" y="28"/>
                    <a:pt x="18" y="28"/>
                  </a:cubicBezTo>
                  <a:close/>
                  <a:moveTo>
                    <a:pt x="18" y="28"/>
                  </a:move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25">
              <a:extLst>
                <a:ext uri="{FF2B5EF4-FFF2-40B4-BE49-F238E27FC236}">
                  <a16:creationId xmlns:a16="http://schemas.microsoft.com/office/drawing/2014/main" id="{C1173A4C-6C5E-4E17-A71A-9F6238770B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8476" y="5089525"/>
              <a:ext cx="228600" cy="149225"/>
            </a:xfrm>
            <a:custGeom>
              <a:avLst/>
              <a:gdLst>
                <a:gd name="T0" fmla="*/ 58 w 63"/>
                <a:gd name="T1" fmla="*/ 0 h 41"/>
                <a:gd name="T2" fmla="*/ 4 w 63"/>
                <a:gd name="T3" fmla="*/ 0 h 41"/>
                <a:gd name="T4" fmla="*/ 0 w 63"/>
                <a:gd name="T5" fmla="*/ 5 h 41"/>
                <a:gd name="T6" fmla="*/ 0 w 63"/>
                <a:gd name="T7" fmla="*/ 37 h 41"/>
                <a:gd name="T8" fmla="*/ 4 w 63"/>
                <a:gd name="T9" fmla="*/ 41 h 41"/>
                <a:gd name="T10" fmla="*/ 58 w 63"/>
                <a:gd name="T11" fmla="*/ 41 h 41"/>
                <a:gd name="T12" fmla="*/ 63 w 63"/>
                <a:gd name="T13" fmla="*/ 37 h 41"/>
                <a:gd name="T14" fmla="*/ 63 w 63"/>
                <a:gd name="T15" fmla="*/ 5 h 41"/>
                <a:gd name="T16" fmla="*/ 58 w 63"/>
                <a:gd name="T17" fmla="*/ 0 h 41"/>
                <a:gd name="T18" fmla="*/ 54 w 63"/>
                <a:gd name="T19" fmla="*/ 32 h 41"/>
                <a:gd name="T20" fmla="*/ 8 w 63"/>
                <a:gd name="T21" fmla="*/ 32 h 41"/>
                <a:gd name="T22" fmla="*/ 8 w 63"/>
                <a:gd name="T23" fmla="*/ 9 h 41"/>
                <a:gd name="T24" fmla="*/ 54 w 63"/>
                <a:gd name="T25" fmla="*/ 9 h 41"/>
                <a:gd name="T26" fmla="*/ 54 w 63"/>
                <a:gd name="T27" fmla="*/ 32 h 41"/>
                <a:gd name="T28" fmla="*/ 54 w 63"/>
                <a:gd name="T29" fmla="*/ 32 h 41"/>
                <a:gd name="T30" fmla="*/ 54 w 63"/>
                <a:gd name="T3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41">
                  <a:moveTo>
                    <a:pt x="5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2" y="41"/>
                    <a:pt x="4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61" y="41"/>
                    <a:pt x="63" y="39"/>
                    <a:pt x="63" y="37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2"/>
                    <a:pt x="61" y="0"/>
                    <a:pt x="58" y="0"/>
                  </a:cubicBezTo>
                  <a:close/>
                  <a:moveTo>
                    <a:pt x="54" y="3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54" y="9"/>
                    <a:pt x="54" y="9"/>
                    <a:pt x="54" y="9"/>
                  </a:cubicBezTo>
                  <a:lnTo>
                    <a:pt x="54" y="32"/>
                  </a:lnTo>
                  <a:close/>
                  <a:moveTo>
                    <a:pt x="54" y="32"/>
                  </a:moveTo>
                  <a:cubicBezTo>
                    <a:pt x="54" y="32"/>
                    <a:pt x="54" y="32"/>
                    <a:pt x="54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26">
              <a:extLst>
                <a:ext uri="{FF2B5EF4-FFF2-40B4-BE49-F238E27FC236}">
                  <a16:creationId xmlns:a16="http://schemas.microsoft.com/office/drawing/2014/main" id="{1B7510E0-1CF6-4194-A4E6-CA9539D1A4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7938" y="5187950"/>
              <a:ext cx="358775" cy="30162"/>
            </a:xfrm>
            <a:custGeom>
              <a:avLst/>
              <a:gdLst>
                <a:gd name="T0" fmla="*/ 95 w 99"/>
                <a:gd name="T1" fmla="*/ 0 h 8"/>
                <a:gd name="T2" fmla="*/ 4 w 99"/>
                <a:gd name="T3" fmla="*/ 0 h 8"/>
                <a:gd name="T4" fmla="*/ 0 w 99"/>
                <a:gd name="T5" fmla="*/ 4 h 8"/>
                <a:gd name="T6" fmla="*/ 4 w 99"/>
                <a:gd name="T7" fmla="*/ 8 h 8"/>
                <a:gd name="T8" fmla="*/ 95 w 99"/>
                <a:gd name="T9" fmla="*/ 8 h 8"/>
                <a:gd name="T10" fmla="*/ 99 w 99"/>
                <a:gd name="T11" fmla="*/ 4 h 8"/>
                <a:gd name="T12" fmla="*/ 95 w 99"/>
                <a:gd name="T13" fmla="*/ 0 h 8"/>
                <a:gd name="T14" fmla="*/ 95 w 99"/>
                <a:gd name="T15" fmla="*/ 0 h 8"/>
                <a:gd name="T16" fmla="*/ 95 w 99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8">
                  <a:moveTo>
                    <a:pt x="9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8" y="8"/>
                    <a:pt x="99" y="6"/>
                    <a:pt x="99" y="4"/>
                  </a:cubicBezTo>
                  <a:cubicBezTo>
                    <a:pt x="99" y="2"/>
                    <a:pt x="98" y="0"/>
                    <a:pt x="95" y="0"/>
                  </a:cubicBezTo>
                  <a:close/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4166570601"/>
      </p:ext>
    </p:extLst>
  </p:cSld>
  <p:clrMapOvr>
    <a:masterClrMapping/>
  </p:clrMapOvr>
  <p:transition spd="med">
    <p:pull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81</TotalTime>
  <Words>585</Words>
  <Application>Microsoft Office PowerPoint</Application>
  <PresentationFormat>Широкоэкранный</PresentationFormat>
  <Paragraphs>96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Impact</vt:lpstr>
      <vt:lpstr>Главное мероприятие</vt:lpstr>
      <vt:lpstr>Как   устроен  ФГОС Часть 2. результаты и оценка 08.07.2020</vt:lpstr>
      <vt:lpstr>Ключевые  вопросы:</vt:lpstr>
      <vt:lpstr>Что нужно во ФГОС учителю</vt:lpstr>
      <vt:lpstr>Рекомендация примерной ооп:</vt:lpstr>
      <vt:lpstr>Изменение Позиции ученика</vt:lpstr>
      <vt:lpstr>Задача педагога – учить действовать</vt:lpstr>
      <vt:lpstr>Утилитарные смыслы воспитания </vt:lpstr>
      <vt:lpstr>пять личностных результатов по ФГОС</vt:lpstr>
      <vt:lpstr>Презентация PowerPoint</vt:lpstr>
      <vt:lpstr>ФГОС  и   профстандарт</vt:lpstr>
      <vt:lpstr>Презентация PowerPoint</vt:lpstr>
      <vt:lpstr>Презентация PowerPoint</vt:lpstr>
      <vt:lpstr>Презентация PowerPoint</vt:lpstr>
      <vt:lpstr>Оценочный модуль РП</vt:lpstr>
      <vt:lpstr>Как составляют кодификатор</vt:lpstr>
      <vt:lpstr>Пример  по теме  «Синтаксис односоставного предложения»  (Тематическое планирование РП для 8 кл.)</vt:lpstr>
      <vt:lpstr>Правильное тематическое планирование  РП</vt:lpstr>
      <vt:lpstr>Обучать — значит  вдвойне учиться  (Жозеф Жубер)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  устроен  ФГОС Часть 2. результаты и оценка 08.07.2020</dc:title>
  <dc:creator>Галина Савиных</dc:creator>
  <cp:lastModifiedBy>Галина Савиных</cp:lastModifiedBy>
  <cp:revision>12</cp:revision>
  <dcterms:created xsi:type="dcterms:W3CDTF">2020-07-05T05:31:45Z</dcterms:created>
  <dcterms:modified xsi:type="dcterms:W3CDTF">2020-07-06T02:10:42Z</dcterms:modified>
</cp:coreProperties>
</file>