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media/image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6" r:id="rId2"/>
    <p:sldId id="311" r:id="rId3"/>
    <p:sldId id="2141" r:id="rId4"/>
    <p:sldId id="2139" r:id="rId5"/>
    <p:sldId id="2142" r:id="rId6"/>
    <p:sldId id="258" r:id="rId7"/>
    <p:sldId id="2138" r:id="rId8"/>
    <p:sldId id="259" r:id="rId9"/>
    <p:sldId id="355" r:id="rId10"/>
    <p:sldId id="325" r:id="rId11"/>
    <p:sldId id="358" r:id="rId12"/>
    <p:sldId id="281" r:id="rId13"/>
    <p:sldId id="2144" r:id="rId14"/>
    <p:sldId id="326" r:id="rId15"/>
    <p:sldId id="260" r:id="rId16"/>
    <p:sldId id="214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3DBE4-3853-48CB-B6F3-A68C1E7F45F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5AC14-6EFE-48F8-96F6-10B215787786}">
      <dgm:prSet phldrT="[Текст]"/>
      <dgm:spPr/>
      <dgm:t>
        <a:bodyPr/>
        <a:lstStyle/>
        <a:p>
          <a:r>
            <a:rPr lang="ru-RU" dirty="0"/>
            <a:t>80-е годы 20 в. – начало реформ в общем образовании</a:t>
          </a:r>
        </a:p>
      </dgm:t>
    </dgm:pt>
    <dgm:pt modelId="{076E79AC-6DE0-4D57-B880-7622D967F797}" type="parTrans" cxnId="{5681B250-7273-41A7-9935-4190EE84D522}">
      <dgm:prSet/>
      <dgm:spPr/>
      <dgm:t>
        <a:bodyPr/>
        <a:lstStyle/>
        <a:p>
          <a:endParaRPr lang="ru-RU"/>
        </a:p>
      </dgm:t>
    </dgm:pt>
    <dgm:pt modelId="{0BF0175C-34EF-4007-BF17-258E5E6FAD6F}" type="sibTrans" cxnId="{5681B250-7273-41A7-9935-4190EE84D522}">
      <dgm:prSet/>
      <dgm:spPr/>
      <dgm:t>
        <a:bodyPr/>
        <a:lstStyle/>
        <a:p>
          <a:endParaRPr lang="ru-RU"/>
        </a:p>
      </dgm:t>
    </dgm:pt>
    <dgm:pt modelId="{1F6910EE-5739-454D-A65D-5297AF70481B}">
      <dgm:prSet phldrT="[Текст]"/>
      <dgm:spPr/>
      <dgm:t>
        <a:bodyPr/>
        <a:lstStyle/>
        <a:p>
          <a:r>
            <a:rPr lang="ru-RU" dirty="0"/>
            <a:t>2004 г.</a:t>
          </a:r>
        </a:p>
        <a:p>
          <a:r>
            <a:rPr lang="ru-RU" dirty="0"/>
            <a:t>ФКГОС</a:t>
          </a:r>
        </a:p>
      </dgm:t>
    </dgm:pt>
    <dgm:pt modelId="{AE094351-07F4-4DB5-87D3-FEEC21768BFC}" type="parTrans" cxnId="{DEEAB284-E316-4EC7-94CA-6B23887D7BAD}">
      <dgm:prSet/>
      <dgm:spPr/>
      <dgm:t>
        <a:bodyPr/>
        <a:lstStyle/>
        <a:p>
          <a:endParaRPr lang="ru-RU"/>
        </a:p>
      </dgm:t>
    </dgm:pt>
    <dgm:pt modelId="{80A7CF76-C6E5-48CB-968E-ADE49E5490BB}" type="sibTrans" cxnId="{DEEAB284-E316-4EC7-94CA-6B23887D7BAD}">
      <dgm:prSet/>
      <dgm:spPr/>
      <dgm:t>
        <a:bodyPr/>
        <a:lstStyle/>
        <a:p>
          <a:endParaRPr lang="ru-RU"/>
        </a:p>
      </dgm:t>
    </dgm:pt>
    <dgm:pt modelId="{EF279295-4B53-4ABB-943D-45659C5A20B3}">
      <dgm:prSet phldrT="[Текст]"/>
      <dgm:spPr/>
      <dgm:t>
        <a:bodyPr/>
        <a:lstStyle/>
        <a:p>
          <a:r>
            <a:rPr lang="ru-RU" dirty="0"/>
            <a:t>2009 г.</a:t>
          </a:r>
        </a:p>
        <a:p>
          <a:r>
            <a:rPr lang="ru-RU" dirty="0"/>
            <a:t>ФГОС НОО</a:t>
          </a:r>
        </a:p>
      </dgm:t>
    </dgm:pt>
    <dgm:pt modelId="{678A6D8F-E385-480A-B57A-FE8D4CF7AEF7}" type="parTrans" cxnId="{DAA9DFA2-6024-477B-8EA2-426958607CAA}">
      <dgm:prSet/>
      <dgm:spPr/>
      <dgm:t>
        <a:bodyPr/>
        <a:lstStyle/>
        <a:p>
          <a:endParaRPr lang="ru-RU"/>
        </a:p>
      </dgm:t>
    </dgm:pt>
    <dgm:pt modelId="{67E43ED9-4AED-4B72-8FC0-6901A5140108}" type="sibTrans" cxnId="{DAA9DFA2-6024-477B-8EA2-426958607CAA}">
      <dgm:prSet/>
      <dgm:spPr/>
      <dgm:t>
        <a:bodyPr/>
        <a:lstStyle/>
        <a:p>
          <a:endParaRPr lang="ru-RU"/>
        </a:p>
      </dgm:t>
    </dgm:pt>
    <dgm:pt modelId="{ADE98DBF-3084-4216-8829-14F0C3C97973}" type="pres">
      <dgm:prSet presAssocID="{7093DBE4-3853-48CB-B6F3-A68C1E7F45FC}" presName="rootnode" presStyleCnt="0">
        <dgm:presLayoutVars>
          <dgm:chMax/>
          <dgm:chPref/>
          <dgm:dir/>
          <dgm:animLvl val="lvl"/>
        </dgm:presLayoutVars>
      </dgm:prSet>
      <dgm:spPr/>
    </dgm:pt>
    <dgm:pt modelId="{A2E81D1F-A9A0-46E9-9B04-6D60CD6BAFF5}" type="pres">
      <dgm:prSet presAssocID="{A785AC14-6EFE-48F8-96F6-10B215787786}" presName="composite" presStyleCnt="0"/>
      <dgm:spPr/>
    </dgm:pt>
    <dgm:pt modelId="{87479D62-2078-4AAA-A6A9-0A9EEA6E8341}" type="pres">
      <dgm:prSet presAssocID="{A785AC14-6EFE-48F8-96F6-10B215787786}" presName="LShape" presStyleLbl="alignNode1" presStyleIdx="0" presStyleCnt="5"/>
      <dgm:spPr/>
    </dgm:pt>
    <dgm:pt modelId="{2BE962BA-89B0-444D-A780-9481ACC8051F}" type="pres">
      <dgm:prSet presAssocID="{A785AC14-6EFE-48F8-96F6-10B21578778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E2AD86-E36C-4640-BCF8-A082A5A58F68}" type="pres">
      <dgm:prSet presAssocID="{A785AC14-6EFE-48F8-96F6-10B215787786}" presName="Triangle" presStyleLbl="alignNode1" presStyleIdx="1" presStyleCnt="5"/>
      <dgm:spPr/>
    </dgm:pt>
    <dgm:pt modelId="{EB872D0B-6A50-4F78-BAA9-1EE87E2AC589}" type="pres">
      <dgm:prSet presAssocID="{0BF0175C-34EF-4007-BF17-258E5E6FAD6F}" presName="sibTrans" presStyleCnt="0"/>
      <dgm:spPr/>
    </dgm:pt>
    <dgm:pt modelId="{C5D4ECC6-715D-4C2F-A524-DACA42DA994B}" type="pres">
      <dgm:prSet presAssocID="{0BF0175C-34EF-4007-BF17-258E5E6FAD6F}" presName="space" presStyleCnt="0"/>
      <dgm:spPr/>
    </dgm:pt>
    <dgm:pt modelId="{440DE823-AF80-49ED-B5EE-D63E9FAAD15D}" type="pres">
      <dgm:prSet presAssocID="{1F6910EE-5739-454D-A65D-5297AF70481B}" presName="composite" presStyleCnt="0"/>
      <dgm:spPr/>
    </dgm:pt>
    <dgm:pt modelId="{17BCB74C-F8CA-4BE3-B0EC-E0D8778FC05E}" type="pres">
      <dgm:prSet presAssocID="{1F6910EE-5739-454D-A65D-5297AF70481B}" presName="LShape" presStyleLbl="alignNode1" presStyleIdx="2" presStyleCnt="5"/>
      <dgm:spPr/>
    </dgm:pt>
    <dgm:pt modelId="{521D0A52-7616-4943-8114-683A9358AA99}" type="pres">
      <dgm:prSet presAssocID="{1F6910EE-5739-454D-A65D-5297AF70481B}" presName="ParentText" presStyleLbl="revTx" presStyleIdx="1" presStyleCnt="3" custScaleX="114138" custLinFactNeighborX="23168" custLinFactNeighborY="1982">
        <dgm:presLayoutVars>
          <dgm:chMax val="0"/>
          <dgm:chPref val="0"/>
          <dgm:bulletEnabled val="1"/>
        </dgm:presLayoutVars>
      </dgm:prSet>
      <dgm:spPr/>
    </dgm:pt>
    <dgm:pt modelId="{2C7F0479-5B0D-4E8E-BD17-C799102945AB}" type="pres">
      <dgm:prSet presAssocID="{1F6910EE-5739-454D-A65D-5297AF70481B}" presName="Triangle" presStyleLbl="alignNode1" presStyleIdx="3" presStyleCnt="5"/>
      <dgm:spPr/>
    </dgm:pt>
    <dgm:pt modelId="{9526A832-CC91-4869-9496-2DCD618A3200}" type="pres">
      <dgm:prSet presAssocID="{80A7CF76-C6E5-48CB-968E-ADE49E5490BB}" presName="sibTrans" presStyleCnt="0"/>
      <dgm:spPr/>
    </dgm:pt>
    <dgm:pt modelId="{1902977B-0077-43B9-9C7D-BDE0988608E6}" type="pres">
      <dgm:prSet presAssocID="{80A7CF76-C6E5-48CB-968E-ADE49E5490BB}" presName="space" presStyleCnt="0"/>
      <dgm:spPr/>
    </dgm:pt>
    <dgm:pt modelId="{1AD32057-1D5E-4C37-9E00-28DB40AA40C4}" type="pres">
      <dgm:prSet presAssocID="{EF279295-4B53-4ABB-943D-45659C5A20B3}" presName="composite" presStyleCnt="0"/>
      <dgm:spPr/>
    </dgm:pt>
    <dgm:pt modelId="{BDB237E4-2EAB-49AC-A703-C9C43004D18A}" type="pres">
      <dgm:prSet presAssocID="{EF279295-4B53-4ABB-943D-45659C5A20B3}" presName="LShape" presStyleLbl="alignNode1" presStyleIdx="4" presStyleCnt="5"/>
      <dgm:spPr/>
    </dgm:pt>
    <dgm:pt modelId="{19CFF172-0992-4DB6-AE06-3B33752B4810}" type="pres">
      <dgm:prSet presAssocID="{EF279295-4B53-4ABB-943D-45659C5A20B3}" presName="ParentText" presStyleLbl="revTx" presStyleIdx="2" presStyleCnt="3" custLinFactNeighborX="20272" custLinFactNeighborY="1982">
        <dgm:presLayoutVars>
          <dgm:chMax val="0"/>
          <dgm:chPref val="0"/>
          <dgm:bulletEnabled val="1"/>
        </dgm:presLayoutVars>
      </dgm:prSet>
      <dgm:spPr/>
    </dgm:pt>
  </dgm:ptLst>
  <dgm:cxnLst>
    <dgm:cxn modelId="{5681B250-7273-41A7-9935-4190EE84D522}" srcId="{7093DBE4-3853-48CB-B6F3-A68C1E7F45FC}" destId="{A785AC14-6EFE-48F8-96F6-10B215787786}" srcOrd="0" destOrd="0" parTransId="{076E79AC-6DE0-4D57-B880-7622D967F797}" sibTransId="{0BF0175C-34EF-4007-BF17-258E5E6FAD6F}"/>
    <dgm:cxn modelId="{DEEAB284-E316-4EC7-94CA-6B23887D7BAD}" srcId="{7093DBE4-3853-48CB-B6F3-A68C1E7F45FC}" destId="{1F6910EE-5739-454D-A65D-5297AF70481B}" srcOrd="1" destOrd="0" parTransId="{AE094351-07F4-4DB5-87D3-FEEC21768BFC}" sibTransId="{80A7CF76-C6E5-48CB-968E-ADE49E5490BB}"/>
    <dgm:cxn modelId="{DAA9DFA2-6024-477B-8EA2-426958607CAA}" srcId="{7093DBE4-3853-48CB-B6F3-A68C1E7F45FC}" destId="{EF279295-4B53-4ABB-943D-45659C5A20B3}" srcOrd="2" destOrd="0" parTransId="{678A6D8F-E385-480A-B57A-FE8D4CF7AEF7}" sibTransId="{67E43ED9-4AED-4B72-8FC0-6901A5140108}"/>
    <dgm:cxn modelId="{94A70BBE-7A8C-4CF9-A0CE-52E0082958FB}" type="presOf" srcId="{1F6910EE-5739-454D-A65D-5297AF70481B}" destId="{521D0A52-7616-4943-8114-683A9358AA99}" srcOrd="0" destOrd="0" presId="urn:microsoft.com/office/officeart/2009/3/layout/StepUpProcess"/>
    <dgm:cxn modelId="{E5C677C0-62DE-42F8-AC00-A83317BF5297}" type="presOf" srcId="{7093DBE4-3853-48CB-B6F3-A68C1E7F45FC}" destId="{ADE98DBF-3084-4216-8829-14F0C3C97973}" srcOrd="0" destOrd="0" presId="urn:microsoft.com/office/officeart/2009/3/layout/StepUpProcess"/>
    <dgm:cxn modelId="{225D5DD2-E772-4027-B387-821746ADDEC5}" type="presOf" srcId="{A785AC14-6EFE-48F8-96F6-10B215787786}" destId="{2BE962BA-89B0-444D-A780-9481ACC8051F}" srcOrd="0" destOrd="0" presId="urn:microsoft.com/office/officeart/2009/3/layout/StepUpProcess"/>
    <dgm:cxn modelId="{CF75D8DB-F689-4902-A113-8AA6ABF3C3B7}" type="presOf" srcId="{EF279295-4B53-4ABB-943D-45659C5A20B3}" destId="{19CFF172-0992-4DB6-AE06-3B33752B4810}" srcOrd="0" destOrd="0" presId="urn:microsoft.com/office/officeart/2009/3/layout/StepUpProcess"/>
    <dgm:cxn modelId="{1564B10D-1F0E-4D2C-A4F8-E6C35F84DE09}" type="presParOf" srcId="{ADE98DBF-3084-4216-8829-14F0C3C97973}" destId="{A2E81D1F-A9A0-46E9-9B04-6D60CD6BAFF5}" srcOrd="0" destOrd="0" presId="urn:microsoft.com/office/officeart/2009/3/layout/StepUpProcess"/>
    <dgm:cxn modelId="{A7C31252-519E-40E3-A973-3273593BA6F3}" type="presParOf" srcId="{A2E81D1F-A9A0-46E9-9B04-6D60CD6BAFF5}" destId="{87479D62-2078-4AAA-A6A9-0A9EEA6E8341}" srcOrd="0" destOrd="0" presId="urn:microsoft.com/office/officeart/2009/3/layout/StepUpProcess"/>
    <dgm:cxn modelId="{54180967-7964-4074-B1B5-16994556BB22}" type="presParOf" srcId="{A2E81D1F-A9A0-46E9-9B04-6D60CD6BAFF5}" destId="{2BE962BA-89B0-444D-A780-9481ACC8051F}" srcOrd="1" destOrd="0" presId="urn:microsoft.com/office/officeart/2009/3/layout/StepUpProcess"/>
    <dgm:cxn modelId="{2D3A42F7-9372-44E3-8723-22A973BAA5E7}" type="presParOf" srcId="{A2E81D1F-A9A0-46E9-9B04-6D60CD6BAFF5}" destId="{39E2AD86-E36C-4640-BCF8-A082A5A58F68}" srcOrd="2" destOrd="0" presId="urn:microsoft.com/office/officeart/2009/3/layout/StepUpProcess"/>
    <dgm:cxn modelId="{88D36024-F154-4C02-B084-38D7A41107F7}" type="presParOf" srcId="{ADE98DBF-3084-4216-8829-14F0C3C97973}" destId="{EB872D0B-6A50-4F78-BAA9-1EE87E2AC589}" srcOrd="1" destOrd="0" presId="urn:microsoft.com/office/officeart/2009/3/layout/StepUpProcess"/>
    <dgm:cxn modelId="{E18AF711-A8EA-4E1C-B0E5-72A151ADE048}" type="presParOf" srcId="{EB872D0B-6A50-4F78-BAA9-1EE87E2AC589}" destId="{C5D4ECC6-715D-4C2F-A524-DACA42DA994B}" srcOrd="0" destOrd="0" presId="urn:microsoft.com/office/officeart/2009/3/layout/StepUpProcess"/>
    <dgm:cxn modelId="{95558CA6-740D-4E6A-BDD5-D2EE740CBEB4}" type="presParOf" srcId="{ADE98DBF-3084-4216-8829-14F0C3C97973}" destId="{440DE823-AF80-49ED-B5EE-D63E9FAAD15D}" srcOrd="2" destOrd="0" presId="urn:microsoft.com/office/officeart/2009/3/layout/StepUpProcess"/>
    <dgm:cxn modelId="{480761EA-1665-4278-A2C7-EBF8E1027717}" type="presParOf" srcId="{440DE823-AF80-49ED-B5EE-D63E9FAAD15D}" destId="{17BCB74C-F8CA-4BE3-B0EC-E0D8778FC05E}" srcOrd="0" destOrd="0" presId="urn:microsoft.com/office/officeart/2009/3/layout/StepUpProcess"/>
    <dgm:cxn modelId="{0005478A-53E7-415B-87BD-4D42323CAE7D}" type="presParOf" srcId="{440DE823-AF80-49ED-B5EE-D63E9FAAD15D}" destId="{521D0A52-7616-4943-8114-683A9358AA99}" srcOrd="1" destOrd="0" presId="urn:microsoft.com/office/officeart/2009/3/layout/StepUpProcess"/>
    <dgm:cxn modelId="{2850B906-B866-4F56-81AA-46CF4BD903AF}" type="presParOf" srcId="{440DE823-AF80-49ED-B5EE-D63E9FAAD15D}" destId="{2C7F0479-5B0D-4E8E-BD17-C799102945AB}" srcOrd="2" destOrd="0" presId="urn:microsoft.com/office/officeart/2009/3/layout/StepUpProcess"/>
    <dgm:cxn modelId="{8CCD4BE6-DA97-4D92-BC61-7FA8428BA0E7}" type="presParOf" srcId="{ADE98DBF-3084-4216-8829-14F0C3C97973}" destId="{9526A832-CC91-4869-9496-2DCD618A3200}" srcOrd="3" destOrd="0" presId="urn:microsoft.com/office/officeart/2009/3/layout/StepUpProcess"/>
    <dgm:cxn modelId="{934A88D9-7684-4ACC-903A-8E17B1F948A9}" type="presParOf" srcId="{9526A832-CC91-4869-9496-2DCD618A3200}" destId="{1902977B-0077-43B9-9C7D-BDE0988608E6}" srcOrd="0" destOrd="0" presId="urn:microsoft.com/office/officeart/2009/3/layout/StepUpProcess"/>
    <dgm:cxn modelId="{717AB6DF-FC83-408E-85F1-4C4ACEBDD5BF}" type="presParOf" srcId="{ADE98DBF-3084-4216-8829-14F0C3C97973}" destId="{1AD32057-1D5E-4C37-9E00-28DB40AA40C4}" srcOrd="4" destOrd="0" presId="urn:microsoft.com/office/officeart/2009/3/layout/StepUpProcess"/>
    <dgm:cxn modelId="{586F27AC-3B30-4DB9-B544-674A6500F5A1}" type="presParOf" srcId="{1AD32057-1D5E-4C37-9E00-28DB40AA40C4}" destId="{BDB237E4-2EAB-49AC-A703-C9C43004D18A}" srcOrd="0" destOrd="0" presId="urn:microsoft.com/office/officeart/2009/3/layout/StepUpProcess"/>
    <dgm:cxn modelId="{85B794F8-044F-485E-9F48-A57BAB4C0F4B}" type="presParOf" srcId="{1AD32057-1D5E-4C37-9E00-28DB40AA40C4}" destId="{19CFF172-0992-4DB6-AE06-3B33752B48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31349-7A9A-4B6C-97EF-9521C587748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40636-41FE-4ADE-B6DD-B01485CE5BD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Целевой</a:t>
          </a:r>
        </a:p>
        <a:p>
          <a:r>
            <a:rPr lang="ru-RU" sz="2000" dirty="0"/>
            <a:t>раздел</a:t>
          </a:r>
        </a:p>
      </dgm:t>
    </dgm:pt>
    <dgm:pt modelId="{76651AC3-6D22-442E-B05F-413ECAF089CB}" type="parTrans" cxnId="{CB113070-1F1F-4118-9B6A-C33837C0B774}">
      <dgm:prSet/>
      <dgm:spPr/>
      <dgm:t>
        <a:bodyPr/>
        <a:lstStyle/>
        <a:p>
          <a:endParaRPr lang="ru-RU"/>
        </a:p>
      </dgm:t>
    </dgm:pt>
    <dgm:pt modelId="{7610C416-51E6-4BA4-B075-49DBA80AA715}" type="sibTrans" cxnId="{CB113070-1F1F-4118-9B6A-C33837C0B774}">
      <dgm:prSet/>
      <dgm:spPr/>
      <dgm:t>
        <a:bodyPr/>
        <a:lstStyle/>
        <a:p>
          <a:endParaRPr lang="ru-RU"/>
        </a:p>
      </dgm:t>
    </dgm:pt>
    <dgm:pt modelId="{ADB45A21-A85E-476E-8C38-A4D74F2C1CD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/>
              </a:solidFill>
            </a:rPr>
            <a:t>Планируемые результаты</a:t>
          </a:r>
        </a:p>
      </dgm:t>
    </dgm:pt>
    <dgm:pt modelId="{168EA953-DCF9-45B8-81C9-3F8EFBBF41C8}" type="parTrans" cxnId="{9A33DD93-B325-46B3-AB4C-D3AA822AAFC4}">
      <dgm:prSet/>
      <dgm:spPr/>
      <dgm:t>
        <a:bodyPr/>
        <a:lstStyle/>
        <a:p>
          <a:endParaRPr lang="ru-RU"/>
        </a:p>
      </dgm:t>
    </dgm:pt>
    <dgm:pt modelId="{A6295BC7-49CA-4F22-AB1D-380BD966F4EA}" type="sibTrans" cxnId="{9A33DD93-B325-46B3-AB4C-D3AA822AAFC4}">
      <dgm:prSet/>
      <dgm:spPr/>
      <dgm:t>
        <a:bodyPr/>
        <a:lstStyle/>
        <a:p>
          <a:endParaRPr lang="ru-RU"/>
        </a:p>
      </dgm:t>
    </dgm:pt>
    <dgm:pt modelId="{403DC583-879C-4D79-8B91-FE54109ACD6B}">
      <dgm:prSet phldrT="[Текст]" custT="1"/>
      <dgm:spPr/>
      <dgm:t>
        <a:bodyPr/>
        <a:lstStyle/>
        <a:p>
          <a:r>
            <a:rPr lang="ru-RU" sz="2000" dirty="0"/>
            <a:t>Система оценки их достижения</a:t>
          </a:r>
        </a:p>
      </dgm:t>
    </dgm:pt>
    <dgm:pt modelId="{9D16F02C-4C45-464A-BDE5-50138D042880}" type="parTrans" cxnId="{8CA07C36-76BA-4DC5-8B95-46E67EC5C9B6}">
      <dgm:prSet/>
      <dgm:spPr/>
      <dgm:t>
        <a:bodyPr/>
        <a:lstStyle/>
        <a:p>
          <a:endParaRPr lang="ru-RU"/>
        </a:p>
      </dgm:t>
    </dgm:pt>
    <dgm:pt modelId="{AE2045E0-1E12-4B8E-9CC8-34EC7A2AAF05}" type="sibTrans" cxnId="{8CA07C36-76BA-4DC5-8B95-46E67EC5C9B6}">
      <dgm:prSet/>
      <dgm:spPr/>
      <dgm:t>
        <a:bodyPr/>
        <a:lstStyle/>
        <a:p>
          <a:endParaRPr lang="ru-RU"/>
        </a:p>
      </dgm:t>
    </dgm:pt>
    <dgm:pt modelId="{A22DE757-10DC-4503-964C-00EB951A808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dirty="0"/>
            <a:t>Содержательный раздел</a:t>
          </a:r>
        </a:p>
      </dgm:t>
    </dgm:pt>
    <dgm:pt modelId="{1B42B780-C654-4F6C-A9E0-4CF380FA6FED}" type="parTrans" cxnId="{EC736654-8803-4390-95F6-838A87111DA3}">
      <dgm:prSet/>
      <dgm:spPr/>
      <dgm:t>
        <a:bodyPr/>
        <a:lstStyle/>
        <a:p>
          <a:endParaRPr lang="ru-RU"/>
        </a:p>
      </dgm:t>
    </dgm:pt>
    <dgm:pt modelId="{4D2E97F9-E259-4079-8561-EA74A955BC6C}" type="sibTrans" cxnId="{EC736654-8803-4390-95F6-838A87111DA3}">
      <dgm:prSet/>
      <dgm:spPr/>
      <dgm:t>
        <a:bodyPr/>
        <a:lstStyle/>
        <a:p>
          <a:endParaRPr lang="ru-RU"/>
        </a:p>
      </dgm:t>
    </dgm:pt>
    <dgm:pt modelId="{EA3B15C8-E7AC-4DD1-805C-5F15523C85B8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B050"/>
              </a:solidFill>
            </a:rPr>
            <a:t>Рабочие программы </a:t>
          </a:r>
          <a:r>
            <a:rPr lang="ru-RU" sz="2000" dirty="0"/>
            <a:t>учебных предметов и внеурочных курсов</a:t>
          </a:r>
        </a:p>
      </dgm:t>
    </dgm:pt>
    <dgm:pt modelId="{82A86B68-0186-441F-BA0C-5FE3E7FE4BCB}" type="parTrans" cxnId="{6D059547-0840-48F8-80B0-9A5F5126BDF7}">
      <dgm:prSet/>
      <dgm:spPr/>
      <dgm:t>
        <a:bodyPr/>
        <a:lstStyle/>
        <a:p>
          <a:endParaRPr lang="ru-RU"/>
        </a:p>
      </dgm:t>
    </dgm:pt>
    <dgm:pt modelId="{F83D4805-A85E-41D9-AB81-C25453D1C06A}" type="sibTrans" cxnId="{6D059547-0840-48F8-80B0-9A5F5126BDF7}">
      <dgm:prSet/>
      <dgm:spPr/>
      <dgm:t>
        <a:bodyPr/>
        <a:lstStyle/>
        <a:p>
          <a:endParaRPr lang="ru-RU"/>
        </a:p>
      </dgm:t>
    </dgm:pt>
    <dgm:pt modelId="{A0E6E632-F5BC-47AA-BEB6-83AA9A26C026}">
      <dgm:prSet phldrT="[Текст]" custT="1"/>
      <dgm:spPr/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Компоновка из РП </a:t>
          </a:r>
          <a:r>
            <a:rPr lang="ru-RU" sz="2000" dirty="0"/>
            <a:t>Программы воспитания и Программы УУД</a:t>
          </a:r>
        </a:p>
      </dgm:t>
    </dgm:pt>
    <dgm:pt modelId="{818555DF-E27A-443E-BA81-CE7EA86D58B0}" type="parTrans" cxnId="{D0A1DC4B-B7AC-4EA8-85EE-37B39AE8048F}">
      <dgm:prSet/>
      <dgm:spPr/>
      <dgm:t>
        <a:bodyPr/>
        <a:lstStyle/>
        <a:p>
          <a:endParaRPr lang="ru-RU"/>
        </a:p>
      </dgm:t>
    </dgm:pt>
    <dgm:pt modelId="{5D372323-D258-4C69-9FFA-926CF23608A0}" type="sibTrans" cxnId="{D0A1DC4B-B7AC-4EA8-85EE-37B39AE8048F}">
      <dgm:prSet/>
      <dgm:spPr/>
      <dgm:t>
        <a:bodyPr/>
        <a:lstStyle/>
        <a:p>
          <a:endParaRPr lang="ru-RU"/>
        </a:p>
      </dgm:t>
    </dgm:pt>
    <dgm:pt modelId="{E7C42D77-CDCF-458F-8A40-AEFBFF4BEC88}">
      <dgm:prSet phldrT="[Текст]" custT="1"/>
      <dgm:spPr/>
      <dgm:t>
        <a:bodyPr/>
        <a:lstStyle/>
        <a:p>
          <a:r>
            <a:rPr lang="ru-RU" sz="2000" dirty="0" err="1"/>
            <a:t>Организацион-ный</a:t>
          </a:r>
          <a:r>
            <a:rPr lang="ru-RU" sz="2000" dirty="0"/>
            <a:t> </a:t>
          </a:r>
        </a:p>
        <a:p>
          <a:r>
            <a:rPr lang="ru-RU" sz="2000" dirty="0"/>
            <a:t>раздел</a:t>
          </a:r>
        </a:p>
      </dgm:t>
    </dgm:pt>
    <dgm:pt modelId="{DD6E03D8-2AB5-42B1-9975-EAE05C8EE401}" type="parTrans" cxnId="{BBF3E14B-AB35-4C96-803A-0FDB520C5C01}">
      <dgm:prSet/>
      <dgm:spPr/>
      <dgm:t>
        <a:bodyPr/>
        <a:lstStyle/>
        <a:p>
          <a:endParaRPr lang="ru-RU"/>
        </a:p>
      </dgm:t>
    </dgm:pt>
    <dgm:pt modelId="{BA08278A-EF86-47E8-BD0F-EB5FA36FA849}" type="sibTrans" cxnId="{BBF3E14B-AB35-4C96-803A-0FDB520C5C01}">
      <dgm:prSet/>
      <dgm:spPr/>
      <dgm:t>
        <a:bodyPr/>
        <a:lstStyle/>
        <a:p>
          <a:endParaRPr lang="ru-RU"/>
        </a:p>
      </dgm:t>
    </dgm:pt>
    <dgm:pt modelId="{C300744E-61A0-42E0-A508-900FFDD7ABA5}">
      <dgm:prSet phldrT="[Текст]" custT="1"/>
      <dgm:spPr/>
      <dgm:t>
        <a:bodyPr/>
        <a:lstStyle/>
        <a:p>
          <a:r>
            <a:rPr lang="ru-RU" sz="2000" dirty="0"/>
            <a:t>Учебный план</a:t>
          </a:r>
        </a:p>
      </dgm:t>
    </dgm:pt>
    <dgm:pt modelId="{6B784485-BE39-47FE-B381-0C065156F7D7}" type="parTrans" cxnId="{4E46C568-08A5-45EA-9F0B-79447D11674F}">
      <dgm:prSet/>
      <dgm:spPr/>
      <dgm:t>
        <a:bodyPr/>
        <a:lstStyle/>
        <a:p>
          <a:endParaRPr lang="ru-RU"/>
        </a:p>
      </dgm:t>
    </dgm:pt>
    <dgm:pt modelId="{3E4D7EAA-CF7E-4C73-81FD-A15AB35D7F41}" type="sibTrans" cxnId="{4E46C568-08A5-45EA-9F0B-79447D11674F}">
      <dgm:prSet/>
      <dgm:spPr/>
      <dgm:t>
        <a:bodyPr/>
        <a:lstStyle/>
        <a:p>
          <a:endParaRPr lang="ru-RU"/>
        </a:p>
      </dgm:t>
    </dgm:pt>
    <dgm:pt modelId="{49FCD7F1-C69A-4A03-950C-5FCCDC680B2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/>
              </a:solidFill>
            </a:rPr>
            <a:t>Условия</a:t>
          </a:r>
          <a:r>
            <a:rPr lang="ru-RU" sz="2000" dirty="0"/>
            <a:t> и дорожная карта их изменений</a:t>
          </a:r>
        </a:p>
      </dgm:t>
    </dgm:pt>
    <dgm:pt modelId="{A83066F1-6577-4F2E-9FBD-4BBE2E8B75EC}" type="parTrans" cxnId="{E5892187-3F67-430C-AB9D-8FA03D4F6CB0}">
      <dgm:prSet/>
      <dgm:spPr/>
      <dgm:t>
        <a:bodyPr/>
        <a:lstStyle/>
        <a:p>
          <a:endParaRPr lang="ru-RU"/>
        </a:p>
      </dgm:t>
    </dgm:pt>
    <dgm:pt modelId="{EA558D10-94D8-415C-9430-23DC960E7AC4}" type="sibTrans" cxnId="{E5892187-3F67-430C-AB9D-8FA03D4F6CB0}">
      <dgm:prSet/>
      <dgm:spPr/>
      <dgm:t>
        <a:bodyPr/>
        <a:lstStyle/>
        <a:p>
          <a:endParaRPr lang="ru-RU"/>
        </a:p>
      </dgm:t>
    </dgm:pt>
    <dgm:pt modelId="{0707B624-A820-43CC-8DB5-FA308DF5FF88}">
      <dgm:prSet phldrT="[Текст]" custT="1"/>
      <dgm:spPr/>
      <dgm:t>
        <a:bodyPr/>
        <a:lstStyle/>
        <a:p>
          <a:r>
            <a:rPr lang="ru-RU" sz="2000" dirty="0"/>
            <a:t>План внеурочной деятельности</a:t>
          </a:r>
        </a:p>
      </dgm:t>
    </dgm:pt>
    <dgm:pt modelId="{084A3FCE-0AA4-46B6-870F-EB6F9DCD9B4E}" type="parTrans" cxnId="{B56278EE-7976-4BCE-ABE6-ECBB0C3BDDE2}">
      <dgm:prSet/>
      <dgm:spPr/>
      <dgm:t>
        <a:bodyPr/>
        <a:lstStyle/>
        <a:p>
          <a:endParaRPr lang="ru-RU"/>
        </a:p>
      </dgm:t>
    </dgm:pt>
    <dgm:pt modelId="{1DC5F7A2-9CC0-48F5-8BD1-C08E42650EC1}" type="sibTrans" cxnId="{B56278EE-7976-4BCE-ABE6-ECBB0C3BDDE2}">
      <dgm:prSet/>
      <dgm:spPr/>
      <dgm:t>
        <a:bodyPr/>
        <a:lstStyle/>
        <a:p>
          <a:endParaRPr lang="ru-RU"/>
        </a:p>
      </dgm:t>
    </dgm:pt>
    <dgm:pt modelId="{A8BCEDFE-6A69-4694-B434-9E49CD41E3A0}" type="pres">
      <dgm:prSet presAssocID="{B5631349-7A9A-4B6C-97EF-9521C5877486}" presName="Name0" presStyleCnt="0">
        <dgm:presLayoutVars>
          <dgm:dir/>
          <dgm:animLvl val="lvl"/>
          <dgm:resizeHandles val="exact"/>
        </dgm:presLayoutVars>
      </dgm:prSet>
      <dgm:spPr/>
    </dgm:pt>
    <dgm:pt modelId="{B2B4DAA9-0255-4DFD-9873-5E2012019FB7}" type="pres">
      <dgm:prSet presAssocID="{B5631349-7A9A-4B6C-97EF-9521C5877486}" presName="tSp" presStyleCnt="0"/>
      <dgm:spPr/>
    </dgm:pt>
    <dgm:pt modelId="{5754568F-E8E5-4A7F-85DD-6E40ECCF025C}" type="pres">
      <dgm:prSet presAssocID="{B5631349-7A9A-4B6C-97EF-9521C5877486}" presName="bSp" presStyleCnt="0"/>
      <dgm:spPr/>
    </dgm:pt>
    <dgm:pt modelId="{A4BAC35E-C3A4-4A84-A27E-12112B9DF71B}" type="pres">
      <dgm:prSet presAssocID="{B5631349-7A9A-4B6C-97EF-9521C5877486}" presName="process" presStyleCnt="0"/>
      <dgm:spPr/>
    </dgm:pt>
    <dgm:pt modelId="{FE3117EE-A407-4E6A-B47B-46CE2F75E438}" type="pres">
      <dgm:prSet presAssocID="{79A40636-41FE-4ADE-B6DD-B01485CE5BD9}" presName="composite1" presStyleCnt="0"/>
      <dgm:spPr/>
    </dgm:pt>
    <dgm:pt modelId="{57D2FB9D-8602-4EF4-A135-60E992DCF5AD}" type="pres">
      <dgm:prSet presAssocID="{79A40636-41FE-4ADE-B6DD-B01485CE5BD9}" presName="dummyNode1" presStyleLbl="node1" presStyleIdx="0" presStyleCnt="3"/>
      <dgm:spPr/>
    </dgm:pt>
    <dgm:pt modelId="{71EC99D2-4AF5-48F2-BC8C-119C87D4432A}" type="pres">
      <dgm:prSet presAssocID="{79A40636-41FE-4ADE-B6DD-B01485CE5BD9}" presName="childNode1" presStyleLbl="bgAcc1" presStyleIdx="0" presStyleCnt="3" custScaleX="153142" custScaleY="179871" custLinFactNeighborX="-525" custLinFactNeighborY="-10818">
        <dgm:presLayoutVars>
          <dgm:bulletEnabled val="1"/>
        </dgm:presLayoutVars>
      </dgm:prSet>
      <dgm:spPr/>
    </dgm:pt>
    <dgm:pt modelId="{AFC5E0E6-3489-446F-8EC2-49E945C7BB56}" type="pres">
      <dgm:prSet presAssocID="{79A40636-41FE-4ADE-B6DD-B01485CE5BD9}" presName="childNode1tx" presStyleLbl="bgAcc1" presStyleIdx="0" presStyleCnt="3">
        <dgm:presLayoutVars>
          <dgm:bulletEnabled val="1"/>
        </dgm:presLayoutVars>
      </dgm:prSet>
      <dgm:spPr/>
    </dgm:pt>
    <dgm:pt modelId="{7B655F36-867C-455D-8B63-91C7278464AD}" type="pres">
      <dgm:prSet presAssocID="{79A40636-41FE-4ADE-B6DD-B01485CE5BD9}" presName="parentNode1" presStyleLbl="node1" presStyleIdx="0" presStyleCnt="3" custScaleX="126381" custScaleY="258106" custLinFactNeighborX="-19497" custLinFactNeighborY="46663">
        <dgm:presLayoutVars>
          <dgm:chMax val="1"/>
          <dgm:bulletEnabled val="1"/>
        </dgm:presLayoutVars>
      </dgm:prSet>
      <dgm:spPr/>
    </dgm:pt>
    <dgm:pt modelId="{AC507091-FD47-4202-B786-E7A9161593C5}" type="pres">
      <dgm:prSet presAssocID="{79A40636-41FE-4ADE-B6DD-B01485CE5BD9}" presName="connSite1" presStyleCnt="0"/>
      <dgm:spPr/>
    </dgm:pt>
    <dgm:pt modelId="{81AF12FB-2751-4C7D-8B5A-048FCB72E46E}" type="pres">
      <dgm:prSet presAssocID="{7610C416-51E6-4BA4-B075-49DBA80AA715}" presName="Name9" presStyleLbl="sibTrans2D1" presStyleIdx="0" presStyleCnt="2" custLinFactNeighborX="-37503" custLinFactNeighborY="993"/>
      <dgm:spPr/>
    </dgm:pt>
    <dgm:pt modelId="{7F8E23D0-0DD6-427D-A2AA-0F1F4C0633F8}" type="pres">
      <dgm:prSet presAssocID="{A22DE757-10DC-4503-964C-00EB951A808C}" presName="composite2" presStyleCnt="0"/>
      <dgm:spPr/>
    </dgm:pt>
    <dgm:pt modelId="{6201AF6C-560F-40DA-BB4D-5B4BC3428DBA}" type="pres">
      <dgm:prSet presAssocID="{A22DE757-10DC-4503-964C-00EB951A808C}" presName="dummyNode2" presStyleLbl="node1" presStyleIdx="0" presStyleCnt="3"/>
      <dgm:spPr/>
    </dgm:pt>
    <dgm:pt modelId="{19E1B737-0DCA-47A9-A757-2F9E59D4F3CF}" type="pres">
      <dgm:prSet presAssocID="{A22DE757-10DC-4503-964C-00EB951A808C}" presName="childNode2" presStyleLbl="bgAcc1" presStyleIdx="1" presStyleCnt="3" custScaleX="176670" custScaleY="263401" custLinFactNeighborX="5590" custLinFactNeighborY="20285">
        <dgm:presLayoutVars>
          <dgm:bulletEnabled val="1"/>
        </dgm:presLayoutVars>
      </dgm:prSet>
      <dgm:spPr/>
    </dgm:pt>
    <dgm:pt modelId="{D6C4321E-F76B-4520-AC02-E2F953A8C777}" type="pres">
      <dgm:prSet presAssocID="{A22DE757-10DC-4503-964C-00EB951A808C}" presName="childNode2tx" presStyleLbl="bgAcc1" presStyleIdx="1" presStyleCnt="3">
        <dgm:presLayoutVars>
          <dgm:bulletEnabled val="1"/>
        </dgm:presLayoutVars>
      </dgm:prSet>
      <dgm:spPr/>
    </dgm:pt>
    <dgm:pt modelId="{A4E86B59-1C6C-4375-B8F7-A86C0A4910FB}" type="pres">
      <dgm:prSet presAssocID="{A22DE757-10DC-4503-964C-00EB951A808C}" presName="parentNode2" presStyleLbl="node1" presStyleIdx="1" presStyleCnt="3" custScaleX="160619" custScaleY="246081" custLinFactY="-39267" custLinFactNeighborX="-16817" custLinFactNeighborY="-100000">
        <dgm:presLayoutVars>
          <dgm:chMax val="0"/>
          <dgm:bulletEnabled val="1"/>
        </dgm:presLayoutVars>
      </dgm:prSet>
      <dgm:spPr/>
    </dgm:pt>
    <dgm:pt modelId="{125CA1F7-0014-404F-A014-A9A11DE296D0}" type="pres">
      <dgm:prSet presAssocID="{A22DE757-10DC-4503-964C-00EB951A808C}" presName="connSite2" presStyleCnt="0"/>
      <dgm:spPr/>
    </dgm:pt>
    <dgm:pt modelId="{053302B8-76C7-49A8-B994-DB30925BB1FC}" type="pres">
      <dgm:prSet presAssocID="{4D2E97F9-E259-4079-8561-EA74A955BC6C}" presName="Name18" presStyleLbl="sibTrans2D1" presStyleIdx="1" presStyleCnt="2" custAng="10392562" custLinFactNeighborX="41700" custLinFactNeighborY="57508"/>
      <dgm:spPr/>
    </dgm:pt>
    <dgm:pt modelId="{21CC5ADA-414E-4406-A873-DF2DCB992FD1}" type="pres">
      <dgm:prSet presAssocID="{E7C42D77-CDCF-458F-8A40-AEFBFF4BEC88}" presName="composite1" presStyleCnt="0"/>
      <dgm:spPr/>
    </dgm:pt>
    <dgm:pt modelId="{76A690BA-D6CE-4AB4-AE73-C27FC5D9DFCD}" type="pres">
      <dgm:prSet presAssocID="{E7C42D77-CDCF-458F-8A40-AEFBFF4BEC88}" presName="dummyNode1" presStyleLbl="node1" presStyleIdx="1" presStyleCnt="3"/>
      <dgm:spPr/>
    </dgm:pt>
    <dgm:pt modelId="{D49FBDCB-7E91-4E67-85C7-87F4271B0B97}" type="pres">
      <dgm:prSet presAssocID="{E7C42D77-CDCF-458F-8A40-AEFBFF4BEC88}" presName="childNode1" presStyleLbl="bgAcc1" presStyleIdx="2" presStyleCnt="3" custScaleX="153099" custScaleY="173360" custLinFactNeighborX="3411" custLinFactNeighborY="-49700">
        <dgm:presLayoutVars>
          <dgm:bulletEnabled val="1"/>
        </dgm:presLayoutVars>
      </dgm:prSet>
      <dgm:spPr/>
    </dgm:pt>
    <dgm:pt modelId="{0345CE10-5519-4C0F-8B1E-FB1882EEBC90}" type="pres">
      <dgm:prSet presAssocID="{E7C42D77-CDCF-458F-8A40-AEFBFF4BEC88}" presName="childNode1tx" presStyleLbl="bgAcc1" presStyleIdx="2" presStyleCnt="3">
        <dgm:presLayoutVars>
          <dgm:bulletEnabled val="1"/>
        </dgm:presLayoutVars>
      </dgm:prSet>
      <dgm:spPr/>
    </dgm:pt>
    <dgm:pt modelId="{2D27BD44-CDD6-42EA-9F3F-998EED249C97}" type="pres">
      <dgm:prSet presAssocID="{E7C42D77-CDCF-458F-8A40-AEFBFF4BEC88}" presName="parentNode1" presStyleLbl="node1" presStyleIdx="2" presStyleCnt="3" custScaleX="140428" custScaleY="247167" custLinFactNeighborX="-8378" custLinFactNeighborY="60411">
        <dgm:presLayoutVars>
          <dgm:chMax val="1"/>
          <dgm:bulletEnabled val="1"/>
        </dgm:presLayoutVars>
      </dgm:prSet>
      <dgm:spPr/>
    </dgm:pt>
    <dgm:pt modelId="{FE3B0C46-FC21-4E5C-8A36-F5E94E35E164}" type="pres">
      <dgm:prSet presAssocID="{E7C42D77-CDCF-458F-8A40-AEFBFF4BEC88}" presName="connSite1" presStyleCnt="0"/>
      <dgm:spPr/>
    </dgm:pt>
  </dgm:ptLst>
  <dgm:cxnLst>
    <dgm:cxn modelId="{C0A8070F-1C3B-4ED1-8555-D523685CC655}" type="presOf" srcId="{49FCD7F1-C69A-4A03-950C-5FCCDC680B24}" destId="{0345CE10-5519-4C0F-8B1E-FB1882EEBC90}" srcOrd="1" destOrd="2" presId="urn:microsoft.com/office/officeart/2005/8/layout/hProcess4"/>
    <dgm:cxn modelId="{6D365822-676C-4FA1-B912-0032BE90D31A}" type="presOf" srcId="{403DC583-879C-4D79-8B91-FE54109ACD6B}" destId="{AFC5E0E6-3489-446F-8EC2-49E945C7BB56}" srcOrd="1" destOrd="1" presId="urn:microsoft.com/office/officeart/2005/8/layout/hProcess4"/>
    <dgm:cxn modelId="{E2040A2E-398E-4DD4-96D6-7A0D41A9B0A6}" type="presOf" srcId="{C300744E-61A0-42E0-A508-900FFDD7ABA5}" destId="{D49FBDCB-7E91-4E67-85C7-87F4271B0B97}" srcOrd="0" destOrd="0" presId="urn:microsoft.com/office/officeart/2005/8/layout/hProcess4"/>
    <dgm:cxn modelId="{100D7B36-9EB8-4EA7-B140-4B3327E1AB6D}" type="presOf" srcId="{49FCD7F1-C69A-4A03-950C-5FCCDC680B24}" destId="{D49FBDCB-7E91-4E67-85C7-87F4271B0B97}" srcOrd="0" destOrd="2" presId="urn:microsoft.com/office/officeart/2005/8/layout/hProcess4"/>
    <dgm:cxn modelId="{8CA07C36-76BA-4DC5-8B95-46E67EC5C9B6}" srcId="{79A40636-41FE-4ADE-B6DD-B01485CE5BD9}" destId="{403DC583-879C-4D79-8B91-FE54109ACD6B}" srcOrd="1" destOrd="0" parTransId="{9D16F02C-4C45-464A-BDE5-50138D042880}" sibTransId="{AE2045E0-1E12-4B8E-9CC8-34EC7A2AAF05}"/>
    <dgm:cxn modelId="{5EE4313B-753C-4F69-8B49-CFD6768C9B75}" type="presOf" srcId="{A0E6E632-F5BC-47AA-BEB6-83AA9A26C026}" destId="{D6C4321E-F76B-4520-AC02-E2F953A8C777}" srcOrd="1" destOrd="1" presId="urn:microsoft.com/office/officeart/2005/8/layout/hProcess4"/>
    <dgm:cxn modelId="{57998B3B-A35A-4D91-9BA4-BD4AF74F0F5A}" type="presOf" srcId="{4D2E97F9-E259-4079-8561-EA74A955BC6C}" destId="{053302B8-76C7-49A8-B994-DB30925BB1FC}" srcOrd="0" destOrd="0" presId="urn:microsoft.com/office/officeart/2005/8/layout/hProcess4"/>
    <dgm:cxn modelId="{CF351842-063C-4E4C-8BDF-1D91A55502B0}" type="presOf" srcId="{0707B624-A820-43CC-8DB5-FA308DF5FF88}" destId="{D49FBDCB-7E91-4E67-85C7-87F4271B0B97}" srcOrd="0" destOrd="1" presId="urn:microsoft.com/office/officeart/2005/8/layout/hProcess4"/>
    <dgm:cxn modelId="{F4DC3A44-E848-4CEB-A4DC-3461F3B885A1}" type="presOf" srcId="{E7C42D77-CDCF-458F-8A40-AEFBFF4BEC88}" destId="{2D27BD44-CDD6-42EA-9F3F-998EED249C97}" srcOrd="0" destOrd="0" presId="urn:microsoft.com/office/officeart/2005/8/layout/hProcess4"/>
    <dgm:cxn modelId="{6D059547-0840-48F8-80B0-9A5F5126BDF7}" srcId="{A22DE757-10DC-4503-964C-00EB951A808C}" destId="{EA3B15C8-E7AC-4DD1-805C-5F15523C85B8}" srcOrd="0" destOrd="0" parTransId="{82A86B68-0186-441F-BA0C-5FE3E7FE4BCB}" sibTransId="{F83D4805-A85E-41D9-AB81-C25453D1C06A}"/>
    <dgm:cxn modelId="{4E46C568-08A5-45EA-9F0B-79447D11674F}" srcId="{E7C42D77-CDCF-458F-8A40-AEFBFF4BEC88}" destId="{C300744E-61A0-42E0-A508-900FFDD7ABA5}" srcOrd="0" destOrd="0" parTransId="{6B784485-BE39-47FE-B381-0C065156F7D7}" sibTransId="{3E4D7EAA-CF7E-4C73-81FD-A15AB35D7F41}"/>
    <dgm:cxn modelId="{556ED469-1E2B-4BB8-A6E8-7FB486F8F90B}" type="presOf" srcId="{ADB45A21-A85E-476E-8C38-A4D74F2C1CD7}" destId="{71EC99D2-4AF5-48F2-BC8C-119C87D4432A}" srcOrd="0" destOrd="0" presId="urn:microsoft.com/office/officeart/2005/8/layout/hProcess4"/>
    <dgm:cxn modelId="{D0A1DC4B-B7AC-4EA8-85EE-37B39AE8048F}" srcId="{A22DE757-10DC-4503-964C-00EB951A808C}" destId="{A0E6E632-F5BC-47AA-BEB6-83AA9A26C026}" srcOrd="1" destOrd="0" parTransId="{818555DF-E27A-443E-BA81-CE7EA86D58B0}" sibTransId="{5D372323-D258-4C69-9FFA-926CF23608A0}"/>
    <dgm:cxn modelId="{BBF3E14B-AB35-4C96-803A-0FDB520C5C01}" srcId="{B5631349-7A9A-4B6C-97EF-9521C5877486}" destId="{E7C42D77-CDCF-458F-8A40-AEFBFF4BEC88}" srcOrd="2" destOrd="0" parTransId="{DD6E03D8-2AB5-42B1-9975-EAE05C8EE401}" sibTransId="{BA08278A-EF86-47E8-BD0F-EB5FA36FA849}"/>
    <dgm:cxn modelId="{CB113070-1F1F-4118-9B6A-C33837C0B774}" srcId="{B5631349-7A9A-4B6C-97EF-9521C5877486}" destId="{79A40636-41FE-4ADE-B6DD-B01485CE5BD9}" srcOrd="0" destOrd="0" parTransId="{76651AC3-6D22-442E-B05F-413ECAF089CB}" sibTransId="{7610C416-51E6-4BA4-B075-49DBA80AA715}"/>
    <dgm:cxn modelId="{0C2E0B73-609E-458B-9961-CC16DB26B265}" type="presOf" srcId="{ADB45A21-A85E-476E-8C38-A4D74F2C1CD7}" destId="{AFC5E0E6-3489-446F-8EC2-49E945C7BB56}" srcOrd="1" destOrd="0" presId="urn:microsoft.com/office/officeart/2005/8/layout/hProcess4"/>
    <dgm:cxn modelId="{EC736654-8803-4390-95F6-838A87111DA3}" srcId="{B5631349-7A9A-4B6C-97EF-9521C5877486}" destId="{A22DE757-10DC-4503-964C-00EB951A808C}" srcOrd="1" destOrd="0" parTransId="{1B42B780-C654-4F6C-A9E0-4CF380FA6FED}" sibTransId="{4D2E97F9-E259-4079-8561-EA74A955BC6C}"/>
    <dgm:cxn modelId="{2E263256-D6FA-4D55-81A1-89338473B12C}" type="presOf" srcId="{A0E6E632-F5BC-47AA-BEB6-83AA9A26C026}" destId="{19E1B737-0DCA-47A9-A757-2F9E59D4F3CF}" srcOrd="0" destOrd="1" presId="urn:microsoft.com/office/officeart/2005/8/layout/hProcess4"/>
    <dgm:cxn modelId="{E5892187-3F67-430C-AB9D-8FA03D4F6CB0}" srcId="{E7C42D77-CDCF-458F-8A40-AEFBFF4BEC88}" destId="{49FCD7F1-C69A-4A03-950C-5FCCDC680B24}" srcOrd="2" destOrd="0" parTransId="{A83066F1-6577-4F2E-9FBD-4BBE2E8B75EC}" sibTransId="{EA558D10-94D8-415C-9430-23DC960E7AC4}"/>
    <dgm:cxn modelId="{515D1E8B-D65A-4CE7-AFAD-8C34FC46D30B}" type="presOf" srcId="{B5631349-7A9A-4B6C-97EF-9521C5877486}" destId="{A8BCEDFE-6A69-4694-B434-9E49CD41E3A0}" srcOrd="0" destOrd="0" presId="urn:microsoft.com/office/officeart/2005/8/layout/hProcess4"/>
    <dgm:cxn modelId="{9A33DD93-B325-46B3-AB4C-D3AA822AAFC4}" srcId="{79A40636-41FE-4ADE-B6DD-B01485CE5BD9}" destId="{ADB45A21-A85E-476E-8C38-A4D74F2C1CD7}" srcOrd="0" destOrd="0" parTransId="{168EA953-DCF9-45B8-81C9-3F8EFBBF41C8}" sibTransId="{A6295BC7-49CA-4F22-AB1D-380BD966F4EA}"/>
    <dgm:cxn modelId="{6CC688A8-1F04-4172-8EF8-CEB729027D33}" type="presOf" srcId="{A22DE757-10DC-4503-964C-00EB951A808C}" destId="{A4E86B59-1C6C-4375-B8F7-A86C0A4910FB}" srcOrd="0" destOrd="0" presId="urn:microsoft.com/office/officeart/2005/8/layout/hProcess4"/>
    <dgm:cxn modelId="{E89974B1-E62E-4580-A321-65541FFBBC9A}" type="presOf" srcId="{EA3B15C8-E7AC-4DD1-805C-5F15523C85B8}" destId="{D6C4321E-F76B-4520-AC02-E2F953A8C777}" srcOrd="1" destOrd="0" presId="urn:microsoft.com/office/officeart/2005/8/layout/hProcess4"/>
    <dgm:cxn modelId="{A9B193B2-F12C-4D0C-8B67-8FF7C2EC9A5F}" type="presOf" srcId="{7610C416-51E6-4BA4-B075-49DBA80AA715}" destId="{81AF12FB-2751-4C7D-8B5A-048FCB72E46E}" srcOrd="0" destOrd="0" presId="urn:microsoft.com/office/officeart/2005/8/layout/hProcess4"/>
    <dgm:cxn modelId="{7BE1C0BF-B2BA-4E3A-B36C-2E8934766933}" type="presOf" srcId="{EA3B15C8-E7AC-4DD1-805C-5F15523C85B8}" destId="{19E1B737-0DCA-47A9-A757-2F9E59D4F3CF}" srcOrd="0" destOrd="0" presId="urn:microsoft.com/office/officeart/2005/8/layout/hProcess4"/>
    <dgm:cxn modelId="{3FD6B9C1-2FA9-4695-8888-9E17F790C7FA}" type="presOf" srcId="{0707B624-A820-43CC-8DB5-FA308DF5FF88}" destId="{0345CE10-5519-4C0F-8B1E-FB1882EEBC90}" srcOrd="1" destOrd="1" presId="urn:microsoft.com/office/officeart/2005/8/layout/hProcess4"/>
    <dgm:cxn modelId="{DF9C66E3-112F-4672-802C-C4E13F5751A0}" type="presOf" srcId="{79A40636-41FE-4ADE-B6DD-B01485CE5BD9}" destId="{7B655F36-867C-455D-8B63-91C7278464AD}" srcOrd="0" destOrd="0" presId="urn:microsoft.com/office/officeart/2005/8/layout/hProcess4"/>
    <dgm:cxn modelId="{B56278EE-7976-4BCE-ABE6-ECBB0C3BDDE2}" srcId="{E7C42D77-CDCF-458F-8A40-AEFBFF4BEC88}" destId="{0707B624-A820-43CC-8DB5-FA308DF5FF88}" srcOrd="1" destOrd="0" parTransId="{084A3FCE-0AA4-46B6-870F-EB6F9DCD9B4E}" sibTransId="{1DC5F7A2-9CC0-48F5-8BD1-C08E42650EC1}"/>
    <dgm:cxn modelId="{C42759EE-7B28-4172-904A-50C30DB5EF21}" type="presOf" srcId="{C300744E-61A0-42E0-A508-900FFDD7ABA5}" destId="{0345CE10-5519-4C0F-8B1E-FB1882EEBC90}" srcOrd="1" destOrd="0" presId="urn:microsoft.com/office/officeart/2005/8/layout/hProcess4"/>
    <dgm:cxn modelId="{52B7EDF2-7D9A-4586-8D8C-D51DDC9D8A22}" type="presOf" srcId="{403DC583-879C-4D79-8B91-FE54109ACD6B}" destId="{71EC99D2-4AF5-48F2-BC8C-119C87D4432A}" srcOrd="0" destOrd="1" presId="urn:microsoft.com/office/officeart/2005/8/layout/hProcess4"/>
    <dgm:cxn modelId="{DAC90826-86A8-4F99-A907-2645662AF1C0}" type="presParOf" srcId="{A8BCEDFE-6A69-4694-B434-9E49CD41E3A0}" destId="{B2B4DAA9-0255-4DFD-9873-5E2012019FB7}" srcOrd="0" destOrd="0" presId="urn:microsoft.com/office/officeart/2005/8/layout/hProcess4"/>
    <dgm:cxn modelId="{218382A9-10E1-43A5-9FA8-6D9A9C6901D7}" type="presParOf" srcId="{A8BCEDFE-6A69-4694-B434-9E49CD41E3A0}" destId="{5754568F-E8E5-4A7F-85DD-6E40ECCF025C}" srcOrd="1" destOrd="0" presId="urn:microsoft.com/office/officeart/2005/8/layout/hProcess4"/>
    <dgm:cxn modelId="{33F6A06D-F7F5-4DCC-B0B0-B7650AF905DD}" type="presParOf" srcId="{A8BCEDFE-6A69-4694-B434-9E49CD41E3A0}" destId="{A4BAC35E-C3A4-4A84-A27E-12112B9DF71B}" srcOrd="2" destOrd="0" presId="urn:microsoft.com/office/officeart/2005/8/layout/hProcess4"/>
    <dgm:cxn modelId="{62725243-8D8A-4BA3-A1B4-9766B2F7423F}" type="presParOf" srcId="{A4BAC35E-C3A4-4A84-A27E-12112B9DF71B}" destId="{FE3117EE-A407-4E6A-B47B-46CE2F75E438}" srcOrd="0" destOrd="0" presId="urn:microsoft.com/office/officeart/2005/8/layout/hProcess4"/>
    <dgm:cxn modelId="{23D18E52-3F39-4457-897D-2C6046C09401}" type="presParOf" srcId="{FE3117EE-A407-4E6A-B47B-46CE2F75E438}" destId="{57D2FB9D-8602-4EF4-A135-60E992DCF5AD}" srcOrd="0" destOrd="0" presId="urn:microsoft.com/office/officeart/2005/8/layout/hProcess4"/>
    <dgm:cxn modelId="{2E2A4067-789E-4C5B-8FA2-A934DEF308AA}" type="presParOf" srcId="{FE3117EE-A407-4E6A-B47B-46CE2F75E438}" destId="{71EC99D2-4AF5-48F2-BC8C-119C87D4432A}" srcOrd="1" destOrd="0" presId="urn:microsoft.com/office/officeart/2005/8/layout/hProcess4"/>
    <dgm:cxn modelId="{EEB89C9C-F57B-4B81-BDA5-B410D04AC227}" type="presParOf" srcId="{FE3117EE-A407-4E6A-B47B-46CE2F75E438}" destId="{AFC5E0E6-3489-446F-8EC2-49E945C7BB56}" srcOrd="2" destOrd="0" presId="urn:microsoft.com/office/officeart/2005/8/layout/hProcess4"/>
    <dgm:cxn modelId="{F4BB82E0-3045-464B-AA91-8E3C3A36F6F7}" type="presParOf" srcId="{FE3117EE-A407-4E6A-B47B-46CE2F75E438}" destId="{7B655F36-867C-455D-8B63-91C7278464AD}" srcOrd="3" destOrd="0" presId="urn:microsoft.com/office/officeart/2005/8/layout/hProcess4"/>
    <dgm:cxn modelId="{09855032-356A-44B4-9A96-A906ACED3D22}" type="presParOf" srcId="{FE3117EE-A407-4E6A-B47B-46CE2F75E438}" destId="{AC507091-FD47-4202-B786-E7A9161593C5}" srcOrd="4" destOrd="0" presId="urn:microsoft.com/office/officeart/2005/8/layout/hProcess4"/>
    <dgm:cxn modelId="{620E0D6C-0C9A-4FA2-A206-98DEE4FB7279}" type="presParOf" srcId="{A4BAC35E-C3A4-4A84-A27E-12112B9DF71B}" destId="{81AF12FB-2751-4C7D-8B5A-048FCB72E46E}" srcOrd="1" destOrd="0" presId="urn:microsoft.com/office/officeart/2005/8/layout/hProcess4"/>
    <dgm:cxn modelId="{8E0B7C35-E610-4DE3-8776-F9427F3C0B10}" type="presParOf" srcId="{A4BAC35E-C3A4-4A84-A27E-12112B9DF71B}" destId="{7F8E23D0-0DD6-427D-A2AA-0F1F4C0633F8}" srcOrd="2" destOrd="0" presId="urn:microsoft.com/office/officeart/2005/8/layout/hProcess4"/>
    <dgm:cxn modelId="{AA689EDC-5FFF-4E26-B5AD-44BBC3EACFC5}" type="presParOf" srcId="{7F8E23D0-0DD6-427D-A2AA-0F1F4C0633F8}" destId="{6201AF6C-560F-40DA-BB4D-5B4BC3428DBA}" srcOrd="0" destOrd="0" presId="urn:microsoft.com/office/officeart/2005/8/layout/hProcess4"/>
    <dgm:cxn modelId="{4A378509-4559-4EA1-8815-8486FE269A40}" type="presParOf" srcId="{7F8E23D0-0DD6-427D-A2AA-0F1F4C0633F8}" destId="{19E1B737-0DCA-47A9-A757-2F9E59D4F3CF}" srcOrd="1" destOrd="0" presId="urn:microsoft.com/office/officeart/2005/8/layout/hProcess4"/>
    <dgm:cxn modelId="{F7E941B0-CEE1-471F-98DA-417B4678BE9C}" type="presParOf" srcId="{7F8E23D0-0DD6-427D-A2AA-0F1F4C0633F8}" destId="{D6C4321E-F76B-4520-AC02-E2F953A8C777}" srcOrd="2" destOrd="0" presId="urn:microsoft.com/office/officeart/2005/8/layout/hProcess4"/>
    <dgm:cxn modelId="{06AD7043-3314-4D2F-82EF-4ED11BFE1C43}" type="presParOf" srcId="{7F8E23D0-0DD6-427D-A2AA-0F1F4C0633F8}" destId="{A4E86B59-1C6C-4375-B8F7-A86C0A4910FB}" srcOrd="3" destOrd="0" presId="urn:microsoft.com/office/officeart/2005/8/layout/hProcess4"/>
    <dgm:cxn modelId="{8CB7BE5E-A0E9-4CE7-ADAF-E4A2F84951BB}" type="presParOf" srcId="{7F8E23D0-0DD6-427D-A2AA-0F1F4C0633F8}" destId="{125CA1F7-0014-404F-A014-A9A11DE296D0}" srcOrd="4" destOrd="0" presId="urn:microsoft.com/office/officeart/2005/8/layout/hProcess4"/>
    <dgm:cxn modelId="{EB140C2A-A117-4021-8377-B4E537474169}" type="presParOf" srcId="{A4BAC35E-C3A4-4A84-A27E-12112B9DF71B}" destId="{053302B8-76C7-49A8-B994-DB30925BB1FC}" srcOrd="3" destOrd="0" presId="urn:microsoft.com/office/officeart/2005/8/layout/hProcess4"/>
    <dgm:cxn modelId="{B5F7F690-2956-4025-B6A0-10AB43096DD6}" type="presParOf" srcId="{A4BAC35E-C3A4-4A84-A27E-12112B9DF71B}" destId="{21CC5ADA-414E-4406-A873-DF2DCB992FD1}" srcOrd="4" destOrd="0" presId="urn:microsoft.com/office/officeart/2005/8/layout/hProcess4"/>
    <dgm:cxn modelId="{16B58D93-D894-4DE1-B600-6E1143500BBE}" type="presParOf" srcId="{21CC5ADA-414E-4406-A873-DF2DCB992FD1}" destId="{76A690BA-D6CE-4AB4-AE73-C27FC5D9DFCD}" srcOrd="0" destOrd="0" presId="urn:microsoft.com/office/officeart/2005/8/layout/hProcess4"/>
    <dgm:cxn modelId="{C46336D7-C990-4437-9842-BF0481D397C7}" type="presParOf" srcId="{21CC5ADA-414E-4406-A873-DF2DCB992FD1}" destId="{D49FBDCB-7E91-4E67-85C7-87F4271B0B97}" srcOrd="1" destOrd="0" presId="urn:microsoft.com/office/officeart/2005/8/layout/hProcess4"/>
    <dgm:cxn modelId="{DFFBA5AE-5015-4606-8158-D0837C3DB917}" type="presParOf" srcId="{21CC5ADA-414E-4406-A873-DF2DCB992FD1}" destId="{0345CE10-5519-4C0F-8B1E-FB1882EEBC90}" srcOrd="2" destOrd="0" presId="urn:microsoft.com/office/officeart/2005/8/layout/hProcess4"/>
    <dgm:cxn modelId="{A4AE6E32-5DBD-4E57-93BA-F1933CF616FC}" type="presParOf" srcId="{21CC5ADA-414E-4406-A873-DF2DCB992FD1}" destId="{2D27BD44-CDD6-42EA-9F3F-998EED249C97}" srcOrd="3" destOrd="0" presId="urn:microsoft.com/office/officeart/2005/8/layout/hProcess4"/>
    <dgm:cxn modelId="{AE70B3E2-0F6F-4936-9AC1-4C498E5CFCF8}" type="presParOf" srcId="{21CC5ADA-414E-4406-A873-DF2DCB992FD1}" destId="{FE3B0C46-FC21-4E5C-8A36-F5E94E35E1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DF991-7ED0-47A8-90D3-7D87F74E8DE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8408AA-EB94-4591-BBF2-C202B0DC3960}">
      <dgm:prSet phldrT="[Текст]"/>
      <dgm:spPr/>
      <dgm:t>
        <a:bodyPr/>
        <a:lstStyle/>
        <a:p>
          <a:r>
            <a:rPr lang="ru-RU" dirty="0"/>
            <a:t>ЛР</a:t>
          </a:r>
        </a:p>
      </dgm:t>
    </dgm:pt>
    <dgm:pt modelId="{20567376-5C9F-43D9-A08E-D2A02ED5144D}" type="parTrans" cxnId="{E466C4D7-0BE4-4669-8D31-0EC4103B07C8}">
      <dgm:prSet/>
      <dgm:spPr/>
      <dgm:t>
        <a:bodyPr/>
        <a:lstStyle/>
        <a:p>
          <a:endParaRPr lang="ru-RU"/>
        </a:p>
      </dgm:t>
    </dgm:pt>
    <dgm:pt modelId="{5040B636-8F59-4E15-8425-C090D7776A8A}" type="sibTrans" cxnId="{E466C4D7-0BE4-4669-8D31-0EC4103B07C8}">
      <dgm:prSet/>
      <dgm:spPr/>
      <dgm:t>
        <a:bodyPr/>
        <a:lstStyle/>
        <a:p>
          <a:endParaRPr lang="ru-RU"/>
        </a:p>
      </dgm:t>
    </dgm:pt>
    <dgm:pt modelId="{E5F04D86-E1FB-4933-A6A6-969AA30FB84E}">
      <dgm:prSet phldrT="[Текст]"/>
      <dgm:spPr/>
      <dgm:t>
        <a:bodyPr/>
        <a:lstStyle/>
        <a:p>
          <a:r>
            <a:rPr lang="ru-RU" dirty="0"/>
            <a:t>РУУД</a:t>
          </a:r>
        </a:p>
      </dgm:t>
    </dgm:pt>
    <dgm:pt modelId="{9CB8CE7A-2D1F-4460-89B6-1EE9B5A097C4}" type="parTrans" cxnId="{3A626BE1-EE8D-4456-8ED3-872612A0B457}">
      <dgm:prSet/>
      <dgm:spPr/>
      <dgm:t>
        <a:bodyPr/>
        <a:lstStyle/>
        <a:p>
          <a:endParaRPr lang="ru-RU"/>
        </a:p>
      </dgm:t>
    </dgm:pt>
    <dgm:pt modelId="{F427DE28-BE09-46C8-A7E2-D1C485E50672}" type="sibTrans" cxnId="{3A626BE1-EE8D-4456-8ED3-872612A0B457}">
      <dgm:prSet/>
      <dgm:spPr/>
      <dgm:t>
        <a:bodyPr/>
        <a:lstStyle/>
        <a:p>
          <a:endParaRPr lang="ru-RU"/>
        </a:p>
      </dgm:t>
    </dgm:pt>
    <dgm:pt modelId="{BDD0F089-DC59-4C48-9B6B-750BB962F64D}">
      <dgm:prSet phldrT="[Текст]" custT="1"/>
      <dgm:spPr/>
      <dgm:t>
        <a:bodyPr/>
        <a:lstStyle/>
        <a:p>
          <a:r>
            <a:rPr lang="ru-RU" sz="1800" dirty="0"/>
            <a:t>Рефлексия</a:t>
          </a:r>
        </a:p>
      </dgm:t>
    </dgm:pt>
    <dgm:pt modelId="{CB439AC9-73C8-4DFE-B240-C7F29E2AC2B6}" type="parTrans" cxnId="{9D052CFC-D7E3-41CE-A1D3-E4325752665C}">
      <dgm:prSet/>
      <dgm:spPr/>
      <dgm:t>
        <a:bodyPr/>
        <a:lstStyle/>
        <a:p>
          <a:endParaRPr lang="ru-RU"/>
        </a:p>
      </dgm:t>
    </dgm:pt>
    <dgm:pt modelId="{A55196E8-6373-4E0C-9863-0757D235B27E}" type="sibTrans" cxnId="{9D052CFC-D7E3-41CE-A1D3-E4325752665C}">
      <dgm:prSet/>
      <dgm:spPr/>
      <dgm:t>
        <a:bodyPr/>
        <a:lstStyle/>
        <a:p>
          <a:endParaRPr lang="ru-RU"/>
        </a:p>
      </dgm:t>
    </dgm:pt>
    <dgm:pt modelId="{BDB19804-1FCE-4F68-8D69-2F467FCE0222}">
      <dgm:prSet phldrT="[Текст]"/>
      <dgm:spPr/>
      <dgm:t>
        <a:bodyPr/>
        <a:lstStyle/>
        <a:p>
          <a:r>
            <a:rPr lang="ru-RU" dirty="0"/>
            <a:t>КУУД</a:t>
          </a:r>
        </a:p>
      </dgm:t>
    </dgm:pt>
    <dgm:pt modelId="{39668E7A-3FAF-4D41-9ACF-A43B8E95298A}" type="parTrans" cxnId="{595A9BDE-E15F-4F5D-A8A8-DBBD00366D74}">
      <dgm:prSet/>
      <dgm:spPr/>
      <dgm:t>
        <a:bodyPr/>
        <a:lstStyle/>
        <a:p>
          <a:endParaRPr lang="ru-RU"/>
        </a:p>
      </dgm:t>
    </dgm:pt>
    <dgm:pt modelId="{2C617326-5B68-424D-8396-D61112E1D56E}" type="sibTrans" cxnId="{595A9BDE-E15F-4F5D-A8A8-DBBD00366D74}">
      <dgm:prSet/>
      <dgm:spPr/>
      <dgm:t>
        <a:bodyPr/>
        <a:lstStyle/>
        <a:p>
          <a:endParaRPr lang="ru-RU"/>
        </a:p>
      </dgm:t>
    </dgm:pt>
    <dgm:pt modelId="{9D7079FF-BAFB-451D-B0C0-BEA312099E4A}">
      <dgm:prSet phldrT="[Текст]"/>
      <dgm:spPr/>
      <dgm:t>
        <a:bodyPr/>
        <a:lstStyle/>
        <a:p>
          <a:r>
            <a:rPr lang="ru-RU" dirty="0"/>
            <a:t>ПУУД</a:t>
          </a:r>
        </a:p>
      </dgm:t>
    </dgm:pt>
    <dgm:pt modelId="{F270EDFD-D15E-460F-8548-0D0623F39F0B}" type="parTrans" cxnId="{B669A176-0777-41A5-9D9A-548BA70D40BB}">
      <dgm:prSet/>
      <dgm:spPr/>
      <dgm:t>
        <a:bodyPr/>
        <a:lstStyle/>
        <a:p>
          <a:endParaRPr lang="ru-RU"/>
        </a:p>
      </dgm:t>
    </dgm:pt>
    <dgm:pt modelId="{E956AD42-8F77-4897-A66F-27EBE9653E39}" type="sibTrans" cxnId="{B669A176-0777-41A5-9D9A-548BA70D40BB}">
      <dgm:prSet/>
      <dgm:spPr/>
      <dgm:t>
        <a:bodyPr/>
        <a:lstStyle/>
        <a:p>
          <a:endParaRPr lang="ru-RU"/>
        </a:p>
      </dgm:t>
    </dgm:pt>
    <dgm:pt modelId="{6DD98C82-A455-48EA-BC95-81712D6C138C}">
      <dgm:prSet phldrT="[Текст]" custT="1"/>
      <dgm:spPr/>
      <dgm:t>
        <a:bodyPr/>
        <a:lstStyle/>
        <a:p>
          <a:r>
            <a:rPr lang="ru-RU" sz="1800" dirty="0"/>
            <a:t>Анализ</a:t>
          </a:r>
        </a:p>
      </dgm:t>
    </dgm:pt>
    <dgm:pt modelId="{FF477A4D-6964-4B82-A1A4-58EC6C7CAE7F}" type="parTrans" cxnId="{9454337C-54AE-4E0A-9D3D-36E1DE22858D}">
      <dgm:prSet/>
      <dgm:spPr/>
      <dgm:t>
        <a:bodyPr/>
        <a:lstStyle/>
        <a:p>
          <a:endParaRPr lang="ru-RU"/>
        </a:p>
      </dgm:t>
    </dgm:pt>
    <dgm:pt modelId="{EBD52282-C235-4F3C-8BFC-B251C86CCF25}" type="sibTrans" cxnId="{9454337C-54AE-4E0A-9D3D-36E1DE22858D}">
      <dgm:prSet/>
      <dgm:spPr/>
      <dgm:t>
        <a:bodyPr/>
        <a:lstStyle/>
        <a:p>
          <a:endParaRPr lang="ru-RU"/>
        </a:p>
      </dgm:t>
    </dgm:pt>
    <dgm:pt modelId="{128E23D7-4972-4D03-98E1-568AC45D4A98}">
      <dgm:prSet phldrT="[Текст]" custT="1"/>
      <dgm:spPr/>
      <dgm:t>
        <a:bodyPr/>
        <a:lstStyle/>
        <a:p>
          <a:r>
            <a:rPr lang="ru-RU" sz="1800" dirty="0"/>
            <a:t>Мотив</a:t>
          </a:r>
        </a:p>
      </dgm:t>
    </dgm:pt>
    <dgm:pt modelId="{CEC67FFA-043D-49ED-BF56-A8F6D65AE7EF}" type="parTrans" cxnId="{E3A2E972-29D8-43BF-8799-CC8F17BE16F5}">
      <dgm:prSet/>
      <dgm:spPr/>
      <dgm:t>
        <a:bodyPr/>
        <a:lstStyle/>
        <a:p>
          <a:endParaRPr lang="ru-RU"/>
        </a:p>
      </dgm:t>
    </dgm:pt>
    <dgm:pt modelId="{F853A0BD-74FD-4DAB-A336-BD6BE26CD0EA}" type="sibTrans" cxnId="{E3A2E972-29D8-43BF-8799-CC8F17BE16F5}">
      <dgm:prSet/>
      <dgm:spPr/>
      <dgm:t>
        <a:bodyPr/>
        <a:lstStyle/>
        <a:p>
          <a:endParaRPr lang="ru-RU"/>
        </a:p>
      </dgm:t>
    </dgm:pt>
    <dgm:pt modelId="{1ED16711-BC39-45BB-A30E-0FFFC4EC7816}">
      <dgm:prSet phldrT="[Текст]" custT="1"/>
      <dgm:spPr/>
      <dgm:t>
        <a:bodyPr/>
        <a:lstStyle/>
        <a:p>
          <a:r>
            <a:rPr lang="ru-RU" sz="1800" dirty="0"/>
            <a:t>Установка</a:t>
          </a:r>
        </a:p>
      </dgm:t>
    </dgm:pt>
    <dgm:pt modelId="{B0009A22-3494-4FC1-933B-5C98F7F2CE99}" type="parTrans" cxnId="{2F08E19E-1A69-40D5-B59A-0DC5013C2623}">
      <dgm:prSet/>
      <dgm:spPr/>
      <dgm:t>
        <a:bodyPr/>
        <a:lstStyle/>
        <a:p>
          <a:endParaRPr lang="ru-RU"/>
        </a:p>
      </dgm:t>
    </dgm:pt>
    <dgm:pt modelId="{FF86BCDD-A267-4E02-A174-77F5AABFE8E1}" type="sibTrans" cxnId="{2F08E19E-1A69-40D5-B59A-0DC5013C2623}">
      <dgm:prSet/>
      <dgm:spPr/>
      <dgm:t>
        <a:bodyPr/>
        <a:lstStyle/>
        <a:p>
          <a:endParaRPr lang="ru-RU"/>
        </a:p>
      </dgm:t>
    </dgm:pt>
    <dgm:pt modelId="{54C3DCC6-0A28-4D90-AE43-B3B60E7F9438}">
      <dgm:prSet phldrT="[Текст]"/>
      <dgm:spPr/>
      <dgm:t>
        <a:bodyPr/>
        <a:lstStyle/>
        <a:p>
          <a:endParaRPr lang="ru-RU" sz="1100" dirty="0"/>
        </a:p>
      </dgm:t>
    </dgm:pt>
    <dgm:pt modelId="{87647E0B-69A2-4781-A6A1-8F5A8A7D968A}" type="parTrans" cxnId="{6E785E11-1506-4F09-90C3-6C78C8C65FB0}">
      <dgm:prSet/>
      <dgm:spPr/>
      <dgm:t>
        <a:bodyPr/>
        <a:lstStyle/>
        <a:p>
          <a:endParaRPr lang="ru-RU"/>
        </a:p>
      </dgm:t>
    </dgm:pt>
    <dgm:pt modelId="{90F42B91-0F7C-4E15-80F6-7582722FB427}" type="sibTrans" cxnId="{6E785E11-1506-4F09-90C3-6C78C8C65FB0}">
      <dgm:prSet/>
      <dgm:spPr/>
      <dgm:t>
        <a:bodyPr/>
        <a:lstStyle/>
        <a:p>
          <a:endParaRPr lang="ru-RU"/>
        </a:p>
      </dgm:t>
    </dgm:pt>
    <dgm:pt modelId="{7D196C63-4D9D-4658-8BF3-65DEB1319B8D}">
      <dgm:prSet phldrT="[Текст]" custT="1"/>
      <dgm:spPr/>
      <dgm:t>
        <a:bodyPr/>
        <a:lstStyle/>
        <a:p>
          <a:r>
            <a:rPr lang="ru-RU" sz="1800" dirty="0"/>
            <a:t>Сознание</a:t>
          </a:r>
        </a:p>
      </dgm:t>
    </dgm:pt>
    <dgm:pt modelId="{A99258D3-C7D4-4BBB-8123-23B84B236BED}" type="parTrans" cxnId="{57ED679C-C9D4-4100-BEEF-6EF8EBD330F3}">
      <dgm:prSet/>
      <dgm:spPr/>
      <dgm:t>
        <a:bodyPr/>
        <a:lstStyle/>
        <a:p>
          <a:endParaRPr lang="ru-RU"/>
        </a:p>
      </dgm:t>
    </dgm:pt>
    <dgm:pt modelId="{E6C82BB9-81A7-460F-9189-64FD6D851FD8}" type="sibTrans" cxnId="{57ED679C-C9D4-4100-BEEF-6EF8EBD330F3}">
      <dgm:prSet/>
      <dgm:spPr/>
      <dgm:t>
        <a:bodyPr/>
        <a:lstStyle/>
        <a:p>
          <a:endParaRPr lang="ru-RU"/>
        </a:p>
      </dgm:t>
    </dgm:pt>
    <dgm:pt modelId="{15E8A75B-7BF4-4D89-AF50-D4747F104753}">
      <dgm:prSet phldrT="[Текст]" custT="1"/>
      <dgm:spPr/>
      <dgm:t>
        <a:bodyPr/>
        <a:lstStyle/>
        <a:p>
          <a:r>
            <a:rPr lang="ru-RU" sz="1800" dirty="0"/>
            <a:t>Опыт</a:t>
          </a:r>
        </a:p>
      </dgm:t>
    </dgm:pt>
    <dgm:pt modelId="{9343E9E1-0823-4624-89C4-0C34B335BF6A}" type="parTrans" cxnId="{DC900A71-DD43-467D-A57C-07929E7C399A}">
      <dgm:prSet/>
      <dgm:spPr/>
      <dgm:t>
        <a:bodyPr/>
        <a:lstStyle/>
        <a:p>
          <a:endParaRPr lang="ru-RU"/>
        </a:p>
      </dgm:t>
    </dgm:pt>
    <dgm:pt modelId="{1BFED88B-30A4-4284-90F4-DF69AF8E81F3}" type="sibTrans" cxnId="{DC900A71-DD43-467D-A57C-07929E7C399A}">
      <dgm:prSet/>
      <dgm:spPr/>
      <dgm:t>
        <a:bodyPr/>
        <a:lstStyle/>
        <a:p>
          <a:endParaRPr lang="ru-RU"/>
        </a:p>
      </dgm:t>
    </dgm:pt>
    <dgm:pt modelId="{FBA84DF0-64B9-4A1F-B9E5-65A5A7125B2F}">
      <dgm:prSet phldrT="[Текст]" custT="1"/>
      <dgm:spPr/>
      <dgm:t>
        <a:bodyPr/>
        <a:lstStyle/>
        <a:p>
          <a:r>
            <a:rPr lang="ru-RU" sz="1800" dirty="0"/>
            <a:t>Синтез</a:t>
          </a:r>
        </a:p>
      </dgm:t>
    </dgm:pt>
    <dgm:pt modelId="{E78DFE1C-2A2E-4EA5-B5E3-30AC5BEA1B90}" type="parTrans" cxnId="{9B3FD74F-899B-4130-AA6A-F61242BB1638}">
      <dgm:prSet/>
      <dgm:spPr/>
      <dgm:t>
        <a:bodyPr/>
        <a:lstStyle/>
        <a:p>
          <a:endParaRPr lang="ru-RU"/>
        </a:p>
      </dgm:t>
    </dgm:pt>
    <dgm:pt modelId="{21E53BCF-C50C-4C2B-A646-D955E80BA80D}" type="sibTrans" cxnId="{9B3FD74F-899B-4130-AA6A-F61242BB1638}">
      <dgm:prSet/>
      <dgm:spPr/>
      <dgm:t>
        <a:bodyPr/>
        <a:lstStyle/>
        <a:p>
          <a:endParaRPr lang="ru-RU"/>
        </a:p>
      </dgm:t>
    </dgm:pt>
    <dgm:pt modelId="{A3285A21-ECB3-48A9-A1B2-0D6505A9D2A1}">
      <dgm:prSet phldrT="[Текст]" custT="1"/>
      <dgm:spPr/>
      <dgm:t>
        <a:bodyPr/>
        <a:lstStyle/>
        <a:p>
          <a:r>
            <a:rPr lang="ru-RU" sz="1800" dirty="0"/>
            <a:t>Классификация</a:t>
          </a:r>
        </a:p>
      </dgm:t>
    </dgm:pt>
    <dgm:pt modelId="{66BDAAF9-82D2-41F7-BD9C-B9116D0AACBD}" type="parTrans" cxnId="{25A96518-19F1-463D-B18F-029C3A7ABD33}">
      <dgm:prSet/>
      <dgm:spPr/>
      <dgm:t>
        <a:bodyPr/>
        <a:lstStyle/>
        <a:p>
          <a:endParaRPr lang="ru-RU"/>
        </a:p>
      </dgm:t>
    </dgm:pt>
    <dgm:pt modelId="{F9DE394F-F305-43B2-A42D-99EF1E29F72E}" type="sibTrans" cxnId="{25A96518-19F1-463D-B18F-029C3A7ABD33}">
      <dgm:prSet/>
      <dgm:spPr/>
      <dgm:t>
        <a:bodyPr/>
        <a:lstStyle/>
        <a:p>
          <a:endParaRPr lang="ru-RU"/>
        </a:p>
      </dgm:t>
    </dgm:pt>
    <dgm:pt modelId="{6F962074-DE24-4788-80FA-7910B6A15EE7}">
      <dgm:prSet phldrT="[Текст]" custT="1"/>
      <dgm:spPr/>
      <dgm:t>
        <a:bodyPr/>
        <a:lstStyle/>
        <a:p>
          <a:r>
            <a:rPr lang="ru-RU" sz="1800" dirty="0"/>
            <a:t>Ранжирование</a:t>
          </a:r>
        </a:p>
      </dgm:t>
    </dgm:pt>
    <dgm:pt modelId="{A7B0B2ED-F123-45FF-98E2-1FACBB9E1354}" type="parTrans" cxnId="{5505DFBB-A104-4632-A61E-55ED39286244}">
      <dgm:prSet/>
      <dgm:spPr/>
      <dgm:t>
        <a:bodyPr/>
        <a:lstStyle/>
        <a:p>
          <a:endParaRPr lang="ru-RU"/>
        </a:p>
      </dgm:t>
    </dgm:pt>
    <dgm:pt modelId="{A7AE6CEE-7A31-4FBF-A685-E8472FFC5B08}" type="sibTrans" cxnId="{5505DFBB-A104-4632-A61E-55ED39286244}">
      <dgm:prSet/>
      <dgm:spPr/>
      <dgm:t>
        <a:bodyPr/>
        <a:lstStyle/>
        <a:p>
          <a:endParaRPr lang="ru-RU"/>
        </a:p>
      </dgm:t>
    </dgm:pt>
    <dgm:pt modelId="{49257C23-F7FC-4AF9-A5CE-FBD3D99E269E}">
      <dgm:prSet phldrT="[Текст]" custT="1"/>
      <dgm:spPr/>
      <dgm:t>
        <a:bodyPr/>
        <a:lstStyle/>
        <a:p>
          <a:r>
            <a:rPr lang="ru-RU" sz="1800" dirty="0"/>
            <a:t>Процесс</a:t>
          </a:r>
        </a:p>
      </dgm:t>
    </dgm:pt>
    <dgm:pt modelId="{D17A5317-94B5-4D92-A173-FE2440AE5A0E}" type="parTrans" cxnId="{C5486D79-2540-447A-8E55-7833BF4A2B91}">
      <dgm:prSet/>
      <dgm:spPr/>
      <dgm:t>
        <a:bodyPr/>
        <a:lstStyle/>
        <a:p>
          <a:endParaRPr lang="ru-RU"/>
        </a:p>
      </dgm:t>
    </dgm:pt>
    <dgm:pt modelId="{9F526AE9-6DA8-409F-B653-4375C4177086}" type="sibTrans" cxnId="{C5486D79-2540-447A-8E55-7833BF4A2B91}">
      <dgm:prSet/>
      <dgm:spPr/>
      <dgm:t>
        <a:bodyPr/>
        <a:lstStyle/>
        <a:p>
          <a:endParaRPr lang="ru-RU"/>
        </a:p>
      </dgm:t>
    </dgm:pt>
    <dgm:pt modelId="{B78619EF-2297-4AB7-974C-3808905019EA}">
      <dgm:prSet phldrT="[Текст]" custT="1"/>
      <dgm:spPr/>
      <dgm:t>
        <a:bodyPr/>
        <a:lstStyle/>
        <a:p>
          <a:r>
            <a:rPr lang="ru-RU" sz="1800" dirty="0"/>
            <a:t>Субъект</a:t>
          </a:r>
        </a:p>
      </dgm:t>
    </dgm:pt>
    <dgm:pt modelId="{5986032A-1877-463B-8DDE-CAADC38DE506}" type="parTrans" cxnId="{5635208D-6BB3-4860-BAEB-994858325519}">
      <dgm:prSet/>
      <dgm:spPr/>
      <dgm:t>
        <a:bodyPr/>
        <a:lstStyle/>
        <a:p>
          <a:endParaRPr lang="ru-RU"/>
        </a:p>
      </dgm:t>
    </dgm:pt>
    <dgm:pt modelId="{26577201-E61F-463C-A16B-8811D3478411}" type="sibTrans" cxnId="{5635208D-6BB3-4860-BAEB-994858325519}">
      <dgm:prSet/>
      <dgm:spPr/>
      <dgm:t>
        <a:bodyPr/>
        <a:lstStyle/>
        <a:p>
          <a:endParaRPr lang="ru-RU"/>
        </a:p>
      </dgm:t>
    </dgm:pt>
    <dgm:pt modelId="{F2099F9D-FE1E-452B-9116-19DC5133C55E}">
      <dgm:prSet phldrT="[Текст]"/>
      <dgm:spPr/>
      <dgm:t>
        <a:bodyPr/>
        <a:lstStyle/>
        <a:p>
          <a:endParaRPr lang="ru-RU" sz="1200" dirty="0"/>
        </a:p>
      </dgm:t>
    </dgm:pt>
    <dgm:pt modelId="{1EB9EB0B-A1DE-4200-B237-016314BC2E85}" type="parTrans" cxnId="{D7A8F319-D800-4918-9220-1A85AC4C2646}">
      <dgm:prSet/>
      <dgm:spPr/>
      <dgm:t>
        <a:bodyPr/>
        <a:lstStyle/>
        <a:p>
          <a:endParaRPr lang="ru-RU"/>
        </a:p>
      </dgm:t>
    </dgm:pt>
    <dgm:pt modelId="{D4300A56-369A-4481-B03B-78C3ABC48857}" type="sibTrans" cxnId="{D7A8F319-D800-4918-9220-1A85AC4C2646}">
      <dgm:prSet/>
      <dgm:spPr/>
      <dgm:t>
        <a:bodyPr/>
        <a:lstStyle/>
        <a:p>
          <a:endParaRPr lang="ru-RU"/>
        </a:p>
      </dgm:t>
    </dgm:pt>
    <dgm:pt modelId="{4EF0268F-55FF-4103-BC35-2F5D41BA7308}">
      <dgm:prSet phldrT="[Текст]"/>
      <dgm:spPr/>
      <dgm:t>
        <a:bodyPr/>
        <a:lstStyle/>
        <a:p>
          <a:endParaRPr lang="ru-RU" sz="1200" dirty="0"/>
        </a:p>
      </dgm:t>
    </dgm:pt>
    <dgm:pt modelId="{D9F47AA9-1405-4850-922B-0D17B5FC79C7}" type="parTrans" cxnId="{52138B23-8A65-46A5-BC78-C287973DC3EE}">
      <dgm:prSet/>
      <dgm:spPr/>
      <dgm:t>
        <a:bodyPr/>
        <a:lstStyle/>
        <a:p>
          <a:endParaRPr lang="ru-RU"/>
        </a:p>
      </dgm:t>
    </dgm:pt>
    <dgm:pt modelId="{5C8EFE31-5C5B-463B-A44D-4782B01BA288}" type="sibTrans" cxnId="{52138B23-8A65-46A5-BC78-C287973DC3EE}">
      <dgm:prSet/>
      <dgm:spPr/>
      <dgm:t>
        <a:bodyPr/>
        <a:lstStyle/>
        <a:p>
          <a:endParaRPr lang="ru-RU"/>
        </a:p>
      </dgm:t>
    </dgm:pt>
    <dgm:pt modelId="{0966419C-36E4-47A8-904B-0FB76B25DCAF}">
      <dgm:prSet phldrT="[Текст]"/>
      <dgm:spPr/>
      <dgm:t>
        <a:bodyPr/>
        <a:lstStyle/>
        <a:p>
          <a:endParaRPr lang="ru-RU" sz="1200" dirty="0"/>
        </a:p>
      </dgm:t>
    </dgm:pt>
    <dgm:pt modelId="{091751A3-1B00-4C58-AF74-FABE3D8B9B50}" type="parTrans" cxnId="{EF62267F-3F2A-4785-B8F7-0B8F42B19132}">
      <dgm:prSet/>
      <dgm:spPr/>
      <dgm:t>
        <a:bodyPr/>
        <a:lstStyle/>
        <a:p>
          <a:endParaRPr lang="ru-RU"/>
        </a:p>
      </dgm:t>
    </dgm:pt>
    <dgm:pt modelId="{687AA7DC-F1B0-44C8-93B7-73A3DE612256}" type="sibTrans" cxnId="{EF62267F-3F2A-4785-B8F7-0B8F42B19132}">
      <dgm:prSet/>
      <dgm:spPr/>
      <dgm:t>
        <a:bodyPr/>
        <a:lstStyle/>
        <a:p>
          <a:endParaRPr lang="ru-RU"/>
        </a:p>
      </dgm:t>
    </dgm:pt>
    <dgm:pt modelId="{760A7982-DF8F-4A6E-A12B-E7388AC9D28B}">
      <dgm:prSet phldrT="[Текст]" custT="1"/>
      <dgm:spPr/>
      <dgm:t>
        <a:bodyPr/>
        <a:lstStyle/>
        <a:p>
          <a:r>
            <a:rPr lang="ru-RU" sz="1800" dirty="0"/>
            <a:t>Ценность</a:t>
          </a:r>
          <a:endParaRPr lang="ru-RU" sz="1200" dirty="0"/>
        </a:p>
      </dgm:t>
    </dgm:pt>
    <dgm:pt modelId="{3689CF0F-D21A-4404-87A6-662F2B6AC4F3}" type="parTrans" cxnId="{57E0DE22-116D-46C5-BCDC-9EE5AC11F79E}">
      <dgm:prSet/>
      <dgm:spPr/>
      <dgm:t>
        <a:bodyPr/>
        <a:lstStyle/>
        <a:p>
          <a:endParaRPr lang="ru-RU"/>
        </a:p>
      </dgm:t>
    </dgm:pt>
    <dgm:pt modelId="{475E234B-E77E-4C4C-962E-9AD98C55AEC7}" type="sibTrans" cxnId="{57E0DE22-116D-46C5-BCDC-9EE5AC11F79E}">
      <dgm:prSet/>
      <dgm:spPr/>
      <dgm:t>
        <a:bodyPr/>
        <a:lstStyle/>
        <a:p>
          <a:endParaRPr lang="ru-RU"/>
        </a:p>
      </dgm:t>
    </dgm:pt>
    <dgm:pt modelId="{F614CC7D-AE5D-408B-AC49-F2068783A495}">
      <dgm:prSet phldrT="[Текст]" custT="1"/>
      <dgm:spPr/>
      <dgm:t>
        <a:bodyPr/>
        <a:lstStyle/>
        <a:p>
          <a:endParaRPr lang="ru-RU" sz="1800" dirty="0"/>
        </a:p>
      </dgm:t>
    </dgm:pt>
    <dgm:pt modelId="{EDE0A03F-74CD-4BBE-B284-24105752451C}" type="parTrans" cxnId="{5C0C250D-9902-42D0-A446-6C1C051231C7}">
      <dgm:prSet/>
      <dgm:spPr/>
      <dgm:t>
        <a:bodyPr/>
        <a:lstStyle/>
        <a:p>
          <a:endParaRPr lang="ru-RU"/>
        </a:p>
      </dgm:t>
    </dgm:pt>
    <dgm:pt modelId="{5CFBC21C-15F7-4485-A5B8-A17728335E00}" type="sibTrans" cxnId="{5C0C250D-9902-42D0-A446-6C1C051231C7}">
      <dgm:prSet/>
      <dgm:spPr/>
      <dgm:t>
        <a:bodyPr/>
        <a:lstStyle/>
        <a:p>
          <a:endParaRPr lang="ru-RU"/>
        </a:p>
      </dgm:t>
    </dgm:pt>
    <dgm:pt modelId="{3BBB4096-BD69-497D-AFC2-DE36D12ED6F5}">
      <dgm:prSet phldrT="[Текст]" custT="1"/>
      <dgm:spPr/>
      <dgm:t>
        <a:bodyPr/>
        <a:lstStyle/>
        <a:p>
          <a:r>
            <a:rPr lang="ru-RU" sz="1800" dirty="0"/>
            <a:t>Объект </a:t>
          </a:r>
        </a:p>
      </dgm:t>
    </dgm:pt>
    <dgm:pt modelId="{67E4A199-1C61-4657-929D-23AA6971A8DF}" type="parTrans" cxnId="{2FEAC225-00F5-435B-84FC-0DB70227F6B2}">
      <dgm:prSet/>
      <dgm:spPr/>
      <dgm:t>
        <a:bodyPr/>
        <a:lstStyle/>
        <a:p>
          <a:endParaRPr lang="ru-RU"/>
        </a:p>
      </dgm:t>
    </dgm:pt>
    <dgm:pt modelId="{892EC87F-B453-4F84-A627-10AE35D4862B}" type="sibTrans" cxnId="{2FEAC225-00F5-435B-84FC-0DB70227F6B2}">
      <dgm:prSet/>
      <dgm:spPr/>
      <dgm:t>
        <a:bodyPr/>
        <a:lstStyle/>
        <a:p>
          <a:endParaRPr lang="ru-RU"/>
        </a:p>
      </dgm:t>
    </dgm:pt>
    <dgm:pt modelId="{CB263796-23E7-4CF1-9AA9-556E618C3B42}">
      <dgm:prSet phldrT="[Текст]" custT="1"/>
      <dgm:spPr/>
      <dgm:t>
        <a:bodyPr/>
        <a:lstStyle/>
        <a:p>
          <a:r>
            <a:rPr lang="ru-RU" sz="1800" dirty="0"/>
            <a:t>Коммуникация</a:t>
          </a:r>
        </a:p>
      </dgm:t>
    </dgm:pt>
    <dgm:pt modelId="{C9E1CE12-A7C1-44BE-A940-C205BD2ACB83}" type="parTrans" cxnId="{BFB38561-6110-46BF-98F7-385208DB5EDE}">
      <dgm:prSet/>
      <dgm:spPr/>
      <dgm:t>
        <a:bodyPr/>
        <a:lstStyle/>
        <a:p>
          <a:endParaRPr lang="ru-RU"/>
        </a:p>
      </dgm:t>
    </dgm:pt>
    <dgm:pt modelId="{BF469850-9005-48D8-8BA0-947CF27EA665}" type="sibTrans" cxnId="{BFB38561-6110-46BF-98F7-385208DB5EDE}">
      <dgm:prSet/>
      <dgm:spPr/>
      <dgm:t>
        <a:bodyPr/>
        <a:lstStyle/>
        <a:p>
          <a:endParaRPr lang="ru-RU"/>
        </a:p>
      </dgm:t>
    </dgm:pt>
    <dgm:pt modelId="{61D59606-5B4B-4B27-9AAA-12C106E60CF1}">
      <dgm:prSet phldrT="[Текст]" custT="1"/>
      <dgm:spPr/>
      <dgm:t>
        <a:bodyPr/>
        <a:lstStyle/>
        <a:p>
          <a:r>
            <a:rPr lang="ru-RU" sz="1800" dirty="0"/>
            <a:t>Речь</a:t>
          </a:r>
        </a:p>
      </dgm:t>
    </dgm:pt>
    <dgm:pt modelId="{9C6ABB6C-BFEA-4510-A22D-6D3482BCFDAC}" type="parTrans" cxnId="{0E51F997-37E6-47B5-9490-DE9A58E521A1}">
      <dgm:prSet/>
      <dgm:spPr/>
      <dgm:t>
        <a:bodyPr/>
        <a:lstStyle/>
        <a:p>
          <a:endParaRPr lang="ru-RU"/>
        </a:p>
      </dgm:t>
    </dgm:pt>
    <dgm:pt modelId="{3E662D90-9825-4429-A546-03DFCFF2A502}" type="sibTrans" cxnId="{0E51F997-37E6-47B5-9490-DE9A58E521A1}">
      <dgm:prSet/>
      <dgm:spPr/>
      <dgm:t>
        <a:bodyPr/>
        <a:lstStyle/>
        <a:p>
          <a:endParaRPr lang="ru-RU"/>
        </a:p>
      </dgm:t>
    </dgm:pt>
    <dgm:pt modelId="{A9B2F4DA-3CE7-4593-BE5F-610CEAD85304}">
      <dgm:prSet phldrT="[Текст]" custT="1"/>
      <dgm:spPr/>
      <dgm:t>
        <a:bodyPr/>
        <a:lstStyle/>
        <a:p>
          <a:r>
            <a:rPr lang="ru-RU" sz="1800" dirty="0"/>
            <a:t>Общение</a:t>
          </a:r>
        </a:p>
      </dgm:t>
    </dgm:pt>
    <dgm:pt modelId="{E49B5C19-08D1-499F-B3D6-A74752F45D03}" type="parTrans" cxnId="{1B3E9540-2E6C-40A8-B244-90DA935A1ABB}">
      <dgm:prSet/>
      <dgm:spPr/>
      <dgm:t>
        <a:bodyPr/>
        <a:lstStyle/>
        <a:p>
          <a:endParaRPr lang="ru-RU"/>
        </a:p>
      </dgm:t>
    </dgm:pt>
    <dgm:pt modelId="{3BD57F76-5E34-4106-AD74-6C49C77E045E}" type="sibTrans" cxnId="{1B3E9540-2E6C-40A8-B244-90DA935A1ABB}">
      <dgm:prSet/>
      <dgm:spPr/>
      <dgm:t>
        <a:bodyPr/>
        <a:lstStyle/>
        <a:p>
          <a:endParaRPr lang="ru-RU"/>
        </a:p>
      </dgm:t>
    </dgm:pt>
    <dgm:pt modelId="{683E5593-FD77-4718-89F3-34B72D274AC5}">
      <dgm:prSet phldrT="[Текст]" custT="1"/>
      <dgm:spPr/>
      <dgm:t>
        <a:bodyPr/>
        <a:lstStyle/>
        <a:p>
          <a:r>
            <a:rPr lang="ru-RU" sz="1800" dirty="0"/>
            <a:t>Деятельность</a:t>
          </a:r>
        </a:p>
      </dgm:t>
    </dgm:pt>
    <dgm:pt modelId="{FB59CBF7-3C2E-49D9-AC94-1DE82A96C8F0}" type="parTrans" cxnId="{E5BD452E-E280-4689-B27B-83D0E61BA326}">
      <dgm:prSet/>
      <dgm:spPr/>
      <dgm:t>
        <a:bodyPr/>
        <a:lstStyle/>
        <a:p>
          <a:endParaRPr lang="ru-RU"/>
        </a:p>
      </dgm:t>
    </dgm:pt>
    <dgm:pt modelId="{0E29544E-9717-4D23-B143-1F0046604F01}" type="sibTrans" cxnId="{E5BD452E-E280-4689-B27B-83D0E61BA326}">
      <dgm:prSet/>
      <dgm:spPr/>
      <dgm:t>
        <a:bodyPr/>
        <a:lstStyle/>
        <a:p>
          <a:endParaRPr lang="ru-RU"/>
        </a:p>
      </dgm:t>
    </dgm:pt>
    <dgm:pt modelId="{113A49FD-75AB-4807-975D-D22AA2D54FFF}">
      <dgm:prSet phldrT="[Текст]" custT="1"/>
      <dgm:spPr/>
      <dgm:t>
        <a:bodyPr/>
        <a:lstStyle/>
        <a:p>
          <a:r>
            <a:rPr lang="ru-RU" sz="1800" dirty="0"/>
            <a:t>Поведение</a:t>
          </a:r>
        </a:p>
      </dgm:t>
    </dgm:pt>
    <dgm:pt modelId="{E4474560-52C4-4940-BA44-F65F21DFC2CE}" type="parTrans" cxnId="{833DED21-53F1-4FB9-A957-D7008096477E}">
      <dgm:prSet/>
      <dgm:spPr/>
      <dgm:t>
        <a:bodyPr/>
        <a:lstStyle/>
        <a:p>
          <a:endParaRPr lang="ru-RU"/>
        </a:p>
      </dgm:t>
    </dgm:pt>
    <dgm:pt modelId="{6473BF49-4B13-48DF-8646-213D7BAA88DF}" type="sibTrans" cxnId="{833DED21-53F1-4FB9-A957-D7008096477E}">
      <dgm:prSet/>
      <dgm:spPr/>
      <dgm:t>
        <a:bodyPr/>
        <a:lstStyle/>
        <a:p>
          <a:endParaRPr lang="ru-RU"/>
        </a:p>
      </dgm:t>
    </dgm:pt>
    <dgm:pt modelId="{B2AEBB01-5AC1-4569-89C8-0017B7106275}">
      <dgm:prSet phldrT="[Текст]"/>
      <dgm:spPr/>
      <dgm:t>
        <a:bodyPr/>
        <a:lstStyle/>
        <a:p>
          <a:endParaRPr lang="ru-RU" sz="1600" dirty="0"/>
        </a:p>
      </dgm:t>
    </dgm:pt>
    <dgm:pt modelId="{16DD1EB9-1B0B-4AD3-ACBE-513047682D61}" type="parTrans" cxnId="{8BD6EA8E-9DB2-4FEC-922A-7B9987A6E851}">
      <dgm:prSet/>
      <dgm:spPr/>
      <dgm:t>
        <a:bodyPr/>
        <a:lstStyle/>
        <a:p>
          <a:endParaRPr lang="ru-RU"/>
        </a:p>
      </dgm:t>
    </dgm:pt>
    <dgm:pt modelId="{87A44054-DCD6-4BAC-88BA-34B2A29A483A}" type="sibTrans" cxnId="{8BD6EA8E-9DB2-4FEC-922A-7B9987A6E851}">
      <dgm:prSet/>
      <dgm:spPr/>
      <dgm:t>
        <a:bodyPr/>
        <a:lstStyle/>
        <a:p>
          <a:endParaRPr lang="ru-RU"/>
        </a:p>
      </dgm:t>
    </dgm:pt>
    <dgm:pt modelId="{BF034C21-62AA-4D86-A871-C63513BAF476}">
      <dgm:prSet phldrT="[Текст]" custT="1"/>
      <dgm:spPr/>
      <dgm:t>
        <a:bodyPr/>
        <a:lstStyle/>
        <a:p>
          <a:r>
            <a:rPr lang="ru-RU" sz="1800" dirty="0"/>
            <a:t>Цель</a:t>
          </a:r>
        </a:p>
      </dgm:t>
    </dgm:pt>
    <dgm:pt modelId="{68C8C3A8-7DB4-4FC5-B32B-80E949B491E0}" type="parTrans" cxnId="{05402D31-DD2A-4808-A265-39186B21BB8A}">
      <dgm:prSet/>
      <dgm:spPr/>
      <dgm:t>
        <a:bodyPr/>
        <a:lstStyle/>
        <a:p>
          <a:endParaRPr lang="ru-RU"/>
        </a:p>
      </dgm:t>
    </dgm:pt>
    <dgm:pt modelId="{2947BC98-A5AB-44CB-B04A-1B8654B06888}" type="sibTrans" cxnId="{05402D31-DD2A-4808-A265-39186B21BB8A}">
      <dgm:prSet/>
      <dgm:spPr/>
      <dgm:t>
        <a:bodyPr/>
        <a:lstStyle/>
        <a:p>
          <a:endParaRPr lang="ru-RU"/>
        </a:p>
      </dgm:t>
    </dgm:pt>
    <dgm:pt modelId="{981E6A00-D8C6-4163-BA92-1FA4C4DCB5BB}">
      <dgm:prSet phldrT="[Текст]" custT="1"/>
      <dgm:spPr/>
      <dgm:t>
        <a:bodyPr/>
        <a:lstStyle/>
        <a:p>
          <a:r>
            <a:rPr lang="ru-RU" sz="1800" dirty="0"/>
            <a:t>Действие</a:t>
          </a:r>
        </a:p>
      </dgm:t>
    </dgm:pt>
    <dgm:pt modelId="{1236ACEB-CB85-4CC5-9F93-093DDEC88FCD}" type="parTrans" cxnId="{3441B64D-47CD-4B4D-8A4C-80821DA46A00}">
      <dgm:prSet/>
      <dgm:spPr/>
      <dgm:t>
        <a:bodyPr/>
        <a:lstStyle/>
        <a:p>
          <a:endParaRPr lang="ru-RU"/>
        </a:p>
      </dgm:t>
    </dgm:pt>
    <dgm:pt modelId="{385C7FFD-63B8-4789-8DBC-280B7016848C}" type="sibTrans" cxnId="{3441B64D-47CD-4B4D-8A4C-80821DA46A00}">
      <dgm:prSet/>
      <dgm:spPr/>
      <dgm:t>
        <a:bodyPr/>
        <a:lstStyle/>
        <a:p>
          <a:endParaRPr lang="ru-RU"/>
        </a:p>
      </dgm:t>
    </dgm:pt>
    <dgm:pt modelId="{5BC490C7-6A4C-46C4-AB9A-A7904B86149F}">
      <dgm:prSet phldrT="[Текст]" custT="1"/>
      <dgm:spPr/>
      <dgm:t>
        <a:bodyPr/>
        <a:lstStyle/>
        <a:p>
          <a:r>
            <a:rPr lang="ru-RU" sz="1800" dirty="0"/>
            <a:t>Проблема</a:t>
          </a:r>
        </a:p>
      </dgm:t>
    </dgm:pt>
    <dgm:pt modelId="{2B804F06-042F-429B-A0EB-3908307FCD11}" type="parTrans" cxnId="{D67F5D58-6040-4E18-B008-424C67B07852}">
      <dgm:prSet/>
      <dgm:spPr/>
      <dgm:t>
        <a:bodyPr/>
        <a:lstStyle/>
        <a:p>
          <a:endParaRPr lang="ru-RU"/>
        </a:p>
      </dgm:t>
    </dgm:pt>
    <dgm:pt modelId="{E70F1D0F-C192-42DB-B84C-2EB18A1143C3}" type="sibTrans" cxnId="{D67F5D58-6040-4E18-B008-424C67B07852}">
      <dgm:prSet/>
      <dgm:spPr/>
      <dgm:t>
        <a:bodyPr/>
        <a:lstStyle/>
        <a:p>
          <a:endParaRPr lang="ru-RU"/>
        </a:p>
      </dgm:t>
    </dgm:pt>
    <dgm:pt modelId="{BFA43C6E-75A7-4BBB-A34B-1AEB623CCCE7}">
      <dgm:prSet phldrT="[Текст]" custT="1"/>
      <dgm:spPr/>
      <dgm:t>
        <a:bodyPr/>
        <a:lstStyle/>
        <a:p>
          <a:r>
            <a:rPr lang="ru-RU" sz="1800" dirty="0"/>
            <a:t>Задача</a:t>
          </a:r>
        </a:p>
      </dgm:t>
    </dgm:pt>
    <dgm:pt modelId="{80EB69DD-0D98-4C5F-AB13-18EC2129C503}" type="parTrans" cxnId="{B028ADE3-518F-4EEC-AA64-401AF6D45885}">
      <dgm:prSet/>
      <dgm:spPr/>
      <dgm:t>
        <a:bodyPr/>
        <a:lstStyle/>
        <a:p>
          <a:endParaRPr lang="ru-RU"/>
        </a:p>
      </dgm:t>
    </dgm:pt>
    <dgm:pt modelId="{FC098048-820B-42D0-BE44-129F006AF74E}" type="sibTrans" cxnId="{B028ADE3-518F-4EEC-AA64-401AF6D45885}">
      <dgm:prSet/>
      <dgm:spPr/>
      <dgm:t>
        <a:bodyPr/>
        <a:lstStyle/>
        <a:p>
          <a:endParaRPr lang="ru-RU"/>
        </a:p>
      </dgm:t>
    </dgm:pt>
    <dgm:pt modelId="{A13ED6C9-06DD-49AB-990C-0FD024933BAD}" type="pres">
      <dgm:prSet presAssocID="{1CEDF991-7ED0-47A8-90D3-7D87F74E8D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A07A478-0027-4792-90FF-E54A0F6833E3}" type="pres">
      <dgm:prSet presAssocID="{1CEDF991-7ED0-47A8-90D3-7D87F74E8DE1}" presName="children" presStyleCnt="0"/>
      <dgm:spPr/>
    </dgm:pt>
    <dgm:pt modelId="{D7527B5E-0A13-4BFB-9CF7-5DC576CE8C85}" type="pres">
      <dgm:prSet presAssocID="{1CEDF991-7ED0-47A8-90D3-7D87F74E8DE1}" presName="child1group" presStyleCnt="0"/>
      <dgm:spPr/>
    </dgm:pt>
    <dgm:pt modelId="{37C02ECD-E931-4633-82DC-0AE9B0304B6D}" type="pres">
      <dgm:prSet presAssocID="{1CEDF991-7ED0-47A8-90D3-7D87F74E8DE1}" presName="child1" presStyleLbl="bgAcc1" presStyleIdx="0" presStyleCnt="4" custScaleX="197258" custScaleY="106254" custLinFactNeighborX="-10271" custLinFactNeighborY="27972"/>
      <dgm:spPr/>
    </dgm:pt>
    <dgm:pt modelId="{EE192E00-CB51-4E23-B3DA-AD5003EB1E46}" type="pres">
      <dgm:prSet presAssocID="{1CEDF991-7ED0-47A8-90D3-7D87F74E8DE1}" presName="child1Text" presStyleLbl="bgAcc1" presStyleIdx="0" presStyleCnt="4">
        <dgm:presLayoutVars>
          <dgm:bulletEnabled val="1"/>
        </dgm:presLayoutVars>
      </dgm:prSet>
      <dgm:spPr/>
    </dgm:pt>
    <dgm:pt modelId="{360EE3D4-295B-4DA4-968F-636A0469C631}" type="pres">
      <dgm:prSet presAssocID="{1CEDF991-7ED0-47A8-90D3-7D87F74E8DE1}" presName="child2group" presStyleCnt="0"/>
      <dgm:spPr/>
    </dgm:pt>
    <dgm:pt modelId="{EA2879C4-97DC-44E5-BE75-0403C7779895}" type="pres">
      <dgm:prSet presAssocID="{1CEDF991-7ED0-47A8-90D3-7D87F74E8DE1}" presName="child2" presStyleLbl="bgAcc1" presStyleIdx="1" presStyleCnt="4" custScaleX="125588" custScaleY="138802" custLinFactNeighborX="3088" custLinFactNeighborY="30331"/>
      <dgm:spPr/>
    </dgm:pt>
    <dgm:pt modelId="{251643A0-625B-4AE2-AE56-FD11262E4B35}" type="pres">
      <dgm:prSet presAssocID="{1CEDF991-7ED0-47A8-90D3-7D87F74E8DE1}" presName="child2Text" presStyleLbl="bgAcc1" presStyleIdx="1" presStyleCnt="4">
        <dgm:presLayoutVars>
          <dgm:bulletEnabled val="1"/>
        </dgm:presLayoutVars>
      </dgm:prSet>
      <dgm:spPr/>
    </dgm:pt>
    <dgm:pt modelId="{20A59AAB-54AC-480E-A3EE-B62837818306}" type="pres">
      <dgm:prSet presAssocID="{1CEDF991-7ED0-47A8-90D3-7D87F74E8DE1}" presName="child3group" presStyleCnt="0"/>
      <dgm:spPr/>
    </dgm:pt>
    <dgm:pt modelId="{9702AB98-0A99-41B6-A2FB-20EFFCB4D1C9}" type="pres">
      <dgm:prSet presAssocID="{1CEDF991-7ED0-47A8-90D3-7D87F74E8DE1}" presName="child3" presStyleLbl="bgAcc1" presStyleIdx="2" presStyleCnt="4" custScaleX="139819" custScaleY="158556" custLinFactNeighborX="-3234" custLinFactNeighborY="-1502"/>
      <dgm:spPr/>
    </dgm:pt>
    <dgm:pt modelId="{FD15EC5C-59D6-4220-90AE-8D132AB81DC1}" type="pres">
      <dgm:prSet presAssocID="{1CEDF991-7ED0-47A8-90D3-7D87F74E8DE1}" presName="child3Text" presStyleLbl="bgAcc1" presStyleIdx="2" presStyleCnt="4">
        <dgm:presLayoutVars>
          <dgm:bulletEnabled val="1"/>
        </dgm:presLayoutVars>
      </dgm:prSet>
      <dgm:spPr/>
    </dgm:pt>
    <dgm:pt modelId="{A4ABCF67-8C75-496A-B3F6-0F7ECFA49BCD}" type="pres">
      <dgm:prSet presAssocID="{1CEDF991-7ED0-47A8-90D3-7D87F74E8DE1}" presName="child4group" presStyleCnt="0"/>
      <dgm:spPr/>
    </dgm:pt>
    <dgm:pt modelId="{A9448C4C-A8F4-47CF-B78F-7B42EBF85848}" type="pres">
      <dgm:prSet presAssocID="{1CEDF991-7ED0-47A8-90D3-7D87F74E8DE1}" presName="child4" presStyleLbl="bgAcc1" presStyleIdx="3" presStyleCnt="4" custScaleX="258242" custScaleY="272572" custLinFactNeighborX="2271" custLinFactNeighborY="-68074"/>
      <dgm:spPr/>
    </dgm:pt>
    <dgm:pt modelId="{66D96198-C19C-4D0C-8BD3-68EFC3BC118D}" type="pres">
      <dgm:prSet presAssocID="{1CEDF991-7ED0-47A8-90D3-7D87F74E8DE1}" presName="child4Text" presStyleLbl="bgAcc1" presStyleIdx="3" presStyleCnt="4">
        <dgm:presLayoutVars>
          <dgm:bulletEnabled val="1"/>
        </dgm:presLayoutVars>
      </dgm:prSet>
      <dgm:spPr/>
    </dgm:pt>
    <dgm:pt modelId="{573EB294-0DD8-4948-B30F-68A8C4BF5FA3}" type="pres">
      <dgm:prSet presAssocID="{1CEDF991-7ED0-47A8-90D3-7D87F74E8DE1}" presName="childPlaceholder" presStyleCnt="0"/>
      <dgm:spPr/>
    </dgm:pt>
    <dgm:pt modelId="{E81117E9-869B-47C1-AF20-9FC2C7A0BDC7}" type="pres">
      <dgm:prSet presAssocID="{1CEDF991-7ED0-47A8-90D3-7D87F74E8DE1}" presName="circle" presStyleCnt="0"/>
      <dgm:spPr/>
    </dgm:pt>
    <dgm:pt modelId="{22A619B9-8376-4DC4-989E-2D59E07238D8}" type="pres">
      <dgm:prSet presAssocID="{1CEDF991-7ED0-47A8-90D3-7D87F74E8DE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EEBAC4A-3A7F-43F6-A6A4-AA171792CE59}" type="pres">
      <dgm:prSet presAssocID="{1CEDF991-7ED0-47A8-90D3-7D87F74E8DE1}" presName="quadrant2" presStyleLbl="node1" presStyleIdx="1" presStyleCnt="4" custLinFactNeighborX="1101" custLinFactNeighborY="-1579">
        <dgm:presLayoutVars>
          <dgm:chMax val="1"/>
          <dgm:bulletEnabled val="1"/>
        </dgm:presLayoutVars>
      </dgm:prSet>
      <dgm:spPr/>
    </dgm:pt>
    <dgm:pt modelId="{891BB035-3B4E-4378-8064-C0FB27B1C60D}" type="pres">
      <dgm:prSet presAssocID="{1CEDF991-7ED0-47A8-90D3-7D87F74E8DE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0390C63-EAEF-4E2E-87F9-87304CF6BF8B}" type="pres">
      <dgm:prSet presAssocID="{1CEDF991-7ED0-47A8-90D3-7D87F74E8DE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96DDD12-8E79-46F5-8456-7C7CE51B0010}" type="pres">
      <dgm:prSet presAssocID="{1CEDF991-7ED0-47A8-90D3-7D87F74E8DE1}" presName="quadrantPlaceholder" presStyleCnt="0"/>
      <dgm:spPr/>
    </dgm:pt>
    <dgm:pt modelId="{AA63F01E-5F17-4450-AF6D-51445B0BC906}" type="pres">
      <dgm:prSet presAssocID="{1CEDF991-7ED0-47A8-90D3-7D87F74E8DE1}" presName="center1" presStyleLbl="fgShp" presStyleIdx="0" presStyleCnt="2"/>
      <dgm:spPr/>
    </dgm:pt>
    <dgm:pt modelId="{A45B95E0-091A-4765-A3C1-872F1298C419}" type="pres">
      <dgm:prSet presAssocID="{1CEDF991-7ED0-47A8-90D3-7D87F74E8DE1}" presName="center2" presStyleLbl="fgShp" presStyleIdx="1" presStyleCnt="2"/>
      <dgm:spPr/>
    </dgm:pt>
  </dgm:ptLst>
  <dgm:cxnLst>
    <dgm:cxn modelId="{E07AA100-5F6E-47B9-B27A-29109C9B7A59}" type="presOf" srcId="{B78619EF-2297-4AB7-974C-3808905019EA}" destId="{66D96198-C19C-4D0C-8BD3-68EFC3BC118D}" srcOrd="1" destOrd="5" presId="urn:microsoft.com/office/officeart/2005/8/layout/cycle4"/>
    <dgm:cxn modelId="{9F937501-1039-4721-B52E-72C522A346D5}" type="presOf" srcId="{BDB19804-1FCE-4F68-8D69-2F467FCE0222}" destId="{891BB035-3B4E-4378-8064-C0FB27B1C60D}" srcOrd="0" destOrd="0" presId="urn:microsoft.com/office/officeart/2005/8/layout/cycle4"/>
    <dgm:cxn modelId="{55EDCA03-6F5E-4988-AB3E-37F3D836B5A5}" type="presOf" srcId="{61D59606-5B4B-4B27-9AAA-12C106E60CF1}" destId="{FD15EC5C-59D6-4220-90AE-8D132AB81DC1}" srcOrd="1" destOrd="0" presId="urn:microsoft.com/office/officeart/2005/8/layout/cycle4"/>
    <dgm:cxn modelId="{341D5009-429D-451D-B8C9-8232C6317F26}" type="presOf" srcId="{128E23D7-4972-4D03-98E1-568AC45D4A98}" destId="{EE192E00-CB51-4E23-B3DA-AD5003EB1E46}" srcOrd="1" destOrd="4" presId="urn:microsoft.com/office/officeart/2005/8/layout/cycle4"/>
    <dgm:cxn modelId="{78247109-D41E-4323-B6A1-91238F586B45}" type="presOf" srcId="{4EF0268F-55FF-4103-BC35-2F5D41BA7308}" destId="{EE192E00-CB51-4E23-B3DA-AD5003EB1E46}" srcOrd="1" destOrd="1" presId="urn:microsoft.com/office/officeart/2005/8/layout/cycle4"/>
    <dgm:cxn modelId="{DA229109-8271-4D6F-8E7C-4EF3FE0BD171}" type="presOf" srcId="{981E6A00-D8C6-4163-BA92-1FA4C4DCB5BB}" destId="{251643A0-625B-4AE2-AE56-FD11262E4B35}" srcOrd="1" destOrd="5" presId="urn:microsoft.com/office/officeart/2005/8/layout/cycle4"/>
    <dgm:cxn modelId="{5C0C250D-9902-42D0-A446-6C1C051231C7}" srcId="{E5F04D86-E1FB-4933-A6A6-969AA30FB84E}" destId="{F614CC7D-AE5D-408B-AC49-F2068783A495}" srcOrd="0" destOrd="0" parTransId="{EDE0A03F-74CD-4BBE-B284-24105752451C}" sibTransId="{5CFBC21C-15F7-4485-A5B8-A17728335E00}"/>
    <dgm:cxn modelId="{A9F71610-C57D-433B-A7BA-E6B537602975}" type="presOf" srcId="{113A49FD-75AB-4807-975D-D22AA2D54FFF}" destId="{9702AB98-0A99-41B6-A2FB-20EFFCB4D1C9}" srcOrd="0" destOrd="4" presId="urn:microsoft.com/office/officeart/2005/8/layout/cycle4"/>
    <dgm:cxn modelId="{6E785E11-1506-4F09-90C3-6C78C8C65FB0}" srcId="{E5F04D86-E1FB-4933-A6A6-969AA30FB84E}" destId="{54C3DCC6-0A28-4D90-AE43-B3B60E7F9438}" srcOrd="6" destOrd="0" parTransId="{87647E0B-69A2-4781-A6A1-8F5A8A7D968A}" sibTransId="{90F42B91-0F7C-4E15-80F6-7582722FB427}"/>
    <dgm:cxn modelId="{CB4C4211-CB96-4B36-9107-EA2642EB45CE}" type="presOf" srcId="{CB263796-23E7-4CF1-9AA9-556E618C3B42}" destId="{9702AB98-0A99-41B6-A2FB-20EFFCB4D1C9}" srcOrd="0" destOrd="2" presId="urn:microsoft.com/office/officeart/2005/8/layout/cycle4"/>
    <dgm:cxn modelId="{12DA3512-C42D-49B6-A433-21507CC954C1}" type="presOf" srcId="{E5F04D86-E1FB-4933-A6A6-969AA30FB84E}" destId="{EEEBAC4A-3A7F-43F6-A6A4-AA171792CE59}" srcOrd="0" destOrd="0" presId="urn:microsoft.com/office/officeart/2005/8/layout/cycle4"/>
    <dgm:cxn modelId="{670B1113-479E-4928-B238-4F73310739EA}" type="presOf" srcId="{BDD0F089-DC59-4C48-9B6B-750BB962F64D}" destId="{EA2879C4-97DC-44E5-BE75-0403C7779895}" srcOrd="0" destOrd="2" presId="urn:microsoft.com/office/officeart/2005/8/layout/cycle4"/>
    <dgm:cxn modelId="{25A96518-19F1-463D-B18F-029C3A7ABD33}" srcId="{9D7079FF-BAFB-451D-B0C0-BEA312099E4A}" destId="{A3285A21-ECB3-48A9-A1B2-0D6505A9D2A1}" srcOrd="2" destOrd="0" parTransId="{66BDAAF9-82D2-41F7-BD9C-B9116D0AACBD}" sibTransId="{F9DE394F-F305-43B2-A42D-99EF1E29F72E}"/>
    <dgm:cxn modelId="{D7A8F319-D800-4918-9220-1A85AC4C2646}" srcId="{CE8408AA-EB94-4591-BBF2-C202B0DC3960}" destId="{F2099F9D-FE1E-452B-9116-19DC5133C55E}" srcOrd="0" destOrd="0" parTransId="{1EB9EB0B-A1DE-4200-B237-016314BC2E85}" sibTransId="{D4300A56-369A-4481-B03B-78C3ABC48857}"/>
    <dgm:cxn modelId="{833DED21-53F1-4FB9-A957-D7008096477E}" srcId="{BDB19804-1FCE-4F68-8D69-2F467FCE0222}" destId="{113A49FD-75AB-4807-975D-D22AA2D54FFF}" srcOrd="4" destOrd="0" parTransId="{E4474560-52C4-4940-BA44-F65F21DFC2CE}" sibTransId="{6473BF49-4B13-48DF-8646-213D7BAA88DF}"/>
    <dgm:cxn modelId="{57E0DE22-116D-46C5-BCDC-9EE5AC11F79E}" srcId="{CE8408AA-EB94-4591-BBF2-C202B0DC3960}" destId="{760A7982-DF8F-4A6E-A12B-E7388AC9D28B}" srcOrd="3" destOrd="0" parTransId="{3689CF0F-D21A-4404-87A6-662F2B6AC4F3}" sibTransId="{475E234B-E77E-4C4C-962E-9AD98C55AEC7}"/>
    <dgm:cxn modelId="{52138B23-8A65-46A5-BC78-C287973DC3EE}" srcId="{CE8408AA-EB94-4591-BBF2-C202B0DC3960}" destId="{4EF0268F-55FF-4103-BC35-2F5D41BA7308}" srcOrd="1" destOrd="0" parTransId="{D9F47AA9-1405-4850-922B-0D17B5FC79C7}" sibTransId="{5C8EFE31-5C5B-463B-A44D-4782B01BA288}"/>
    <dgm:cxn modelId="{AD780225-61F3-47F3-BA59-160DF7F2EF50}" type="presOf" srcId="{1CEDF991-7ED0-47A8-90D3-7D87F74E8DE1}" destId="{A13ED6C9-06DD-49AB-990C-0FD024933BAD}" srcOrd="0" destOrd="0" presId="urn:microsoft.com/office/officeart/2005/8/layout/cycle4"/>
    <dgm:cxn modelId="{2FEAC225-00F5-435B-84FC-0DB70227F6B2}" srcId="{9D7079FF-BAFB-451D-B0C0-BEA312099E4A}" destId="{3BBB4096-BD69-497D-AFC2-DE36D12ED6F5}" srcOrd="6" destOrd="0" parTransId="{67E4A199-1C61-4657-929D-23AA6971A8DF}" sibTransId="{892EC87F-B453-4F84-A627-10AE35D4862B}"/>
    <dgm:cxn modelId="{7EAC0D2B-ACB3-43B1-A252-34D6669BFA1F}" type="presOf" srcId="{7D196C63-4D9D-4658-8BF3-65DEB1319B8D}" destId="{251643A0-625B-4AE2-AE56-FD11262E4B35}" srcOrd="1" destOrd="1" presId="urn:microsoft.com/office/officeart/2005/8/layout/cycle4"/>
    <dgm:cxn modelId="{E5BD452E-E280-4689-B27B-83D0E61BA326}" srcId="{BDB19804-1FCE-4F68-8D69-2F467FCE0222}" destId="{683E5593-FD77-4718-89F3-34B72D274AC5}" srcOrd="3" destOrd="0" parTransId="{FB59CBF7-3C2E-49D9-AC94-1DE82A96C8F0}" sibTransId="{0E29544E-9717-4D23-B143-1F0046604F01}"/>
    <dgm:cxn modelId="{05402D31-DD2A-4808-A265-39186B21BB8A}" srcId="{E5F04D86-E1FB-4933-A6A6-969AA30FB84E}" destId="{BF034C21-62AA-4D86-A871-C63513BAF476}" srcOrd="4" destOrd="0" parTransId="{68C8C3A8-7DB4-4FC5-B32B-80E949B491E0}" sibTransId="{2947BC98-A5AB-44CB-B04A-1B8654B06888}"/>
    <dgm:cxn modelId="{D6CB2333-6256-4686-87DB-EC8BDDC4B27C}" type="presOf" srcId="{54C3DCC6-0A28-4D90-AE43-B3B60E7F9438}" destId="{EA2879C4-97DC-44E5-BE75-0403C7779895}" srcOrd="0" destOrd="6" presId="urn:microsoft.com/office/officeart/2005/8/layout/cycle4"/>
    <dgm:cxn modelId="{FF149240-7D45-44B9-B14B-12C7E29C224E}" type="presOf" srcId="{5BC490C7-6A4C-46C4-AB9A-A7904B86149F}" destId="{A9448C4C-A8F4-47CF-B78F-7B42EBF85848}" srcOrd="0" destOrd="7" presId="urn:microsoft.com/office/officeart/2005/8/layout/cycle4"/>
    <dgm:cxn modelId="{1B3E9540-2E6C-40A8-B244-90DA935A1ABB}" srcId="{BDB19804-1FCE-4F68-8D69-2F467FCE0222}" destId="{A9B2F4DA-3CE7-4593-BE5F-610CEAD85304}" srcOrd="1" destOrd="0" parTransId="{E49B5C19-08D1-499F-B3D6-A74752F45D03}" sibTransId="{3BD57F76-5E34-4106-AD74-6C49C77E045E}"/>
    <dgm:cxn modelId="{9BD82B60-AC81-4872-AC21-4F18741FF178}" type="presOf" srcId="{15E8A75B-7BF4-4D89-AF50-D4747F104753}" destId="{251643A0-625B-4AE2-AE56-FD11262E4B35}" srcOrd="1" destOrd="3" presId="urn:microsoft.com/office/officeart/2005/8/layout/cycle4"/>
    <dgm:cxn modelId="{BFB38561-6110-46BF-98F7-385208DB5EDE}" srcId="{BDB19804-1FCE-4F68-8D69-2F467FCE0222}" destId="{CB263796-23E7-4CF1-9AA9-556E618C3B42}" srcOrd="2" destOrd="0" parTransId="{C9E1CE12-A7C1-44BE-A940-C205BD2ACB83}" sibTransId="{BF469850-9005-48D8-8BA0-947CF27EA665}"/>
    <dgm:cxn modelId="{E5482563-D90B-40D1-B602-0438B0B79804}" type="presOf" srcId="{A3285A21-ECB3-48A9-A1B2-0D6505A9D2A1}" destId="{66D96198-C19C-4D0C-8BD3-68EFC3BC118D}" srcOrd="1" destOrd="2" presId="urn:microsoft.com/office/officeart/2005/8/layout/cycle4"/>
    <dgm:cxn modelId="{7CD3EA63-2ACD-45FA-9568-0FE058F69EC5}" type="presOf" srcId="{B78619EF-2297-4AB7-974C-3808905019EA}" destId="{A9448C4C-A8F4-47CF-B78F-7B42EBF85848}" srcOrd="0" destOrd="5" presId="urn:microsoft.com/office/officeart/2005/8/layout/cycle4"/>
    <dgm:cxn modelId="{F9A4156A-4057-4503-B0E6-B4A123D65CCA}" type="presOf" srcId="{F2099F9D-FE1E-452B-9116-19DC5133C55E}" destId="{EE192E00-CB51-4E23-B3DA-AD5003EB1E46}" srcOrd="1" destOrd="0" presId="urn:microsoft.com/office/officeart/2005/8/layout/cycle4"/>
    <dgm:cxn modelId="{8DCA6B6B-E723-4E9D-AC48-DDC06D7B86D1}" type="presOf" srcId="{F614CC7D-AE5D-408B-AC49-F2068783A495}" destId="{251643A0-625B-4AE2-AE56-FD11262E4B35}" srcOrd="1" destOrd="0" presId="urn:microsoft.com/office/officeart/2005/8/layout/cycle4"/>
    <dgm:cxn modelId="{A56BB04B-D4B5-42C1-9CDC-2E19987BD20A}" type="presOf" srcId="{1ED16711-BC39-45BB-A30E-0FFFC4EC7816}" destId="{37C02ECD-E931-4633-82DC-0AE9B0304B6D}" srcOrd="0" destOrd="5" presId="urn:microsoft.com/office/officeart/2005/8/layout/cycle4"/>
    <dgm:cxn modelId="{B01ACF4B-7FC8-4608-9AFF-8BE089340B92}" type="presOf" srcId="{6DD98C82-A455-48EA-BC95-81712D6C138C}" destId="{A9448C4C-A8F4-47CF-B78F-7B42EBF85848}" srcOrd="0" destOrd="0" presId="urn:microsoft.com/office/officeart/2005/8/layout/cycle4"/>
    <dgm:cxn modelId="{3441B64D-47CD-4B4D-8A4C-80821DA46A00}" srcId="{E5F04D86-E1FB-4933-A6A6-969AA30FB84E}" destId="{981E6A00-D8C6-4163-BA92-1FA4C4DCB5BB}" srcOrd="5" destOrd="0" parTransId="{1236ACEB-CB85-4CC5-9F93-093DDEC88FCD}" sibTransId="{385C7FFD-63B8-4789-8DBC-280B7016848C}"/>
    <dgm:cxn modelId="{9B3FD74F-899B-4130-AA6A-F61242BB1638}" srcId="{9D7079FF-BAFB-451D-B0C0-BEA312099E4A}" destId="{FBA84DF0-64B9-4A1F-B9E5-65A5A7125B2F}" srcOrd="1" destOrd="0" parTransId="{E78DFE1C-2A2E-4EA5-B5E3-30AC5BEA1B90}" sibTransId="{21E53BCF-C50C-4C2B-A646-D955E80BA80D}"/>
    <dgm:cxn modelId="{DC900A71-DD43-467D-A57C-07929E7C399A}" srcId="{E5F04D86-E1FB-4933-A6A6-969AA30FB84E}" destId="{15E8A75B-7BF4-4D89-AF50-D4747F104753}" srcOrd="3" destOrd="0" parTransId="{9343E9E1-0823-4624-89C4-0C34B335BF6A}" sibTransId="{1BFED88B-30A4-4284-90F4-DF69AF8E81F3}"/>
    <dgm:cxn modelId="{A213BB51-8240-4A53-85B7-44BB83C0E6EC}" type="presOf" srcId="{683E5593-FD77-4718-89F3-34B72D274AC5}" destId="{FD15EC5C-59D6-4220-90AE-8D132AB81DC1}" srcOrd="1" destOrd="3" presId="urn:microsoft.com/office/officeart/2005/8/layout/cycle4"/>
    <dgm:cxn modelId="{E3A2E972-29D8-43BF-8799-CC8F17BE16F5}" srcId="{CE8408AA-EB94-4591-BBF2-C202B0DC3960}" destId="{128E23D7-4972-4D03-98E1-568AC45D4A98}" srcOrd="4" destOrd="0" parTransId="{CEC67FFA-043D-49ED-BF56-A8F6D65AE7EF}" sibTransId="{F853A0BD-74FD-4DAB-A336-BD6BE26CD0EA}"/>
    <dgm:cxn modelId="{031CFC52-D43F-43E3-BF5B-615D60FC8D00}" type="presOf" srcId="{BFA43C6E-75A7-4BBB-A34B-1AEB623CCCE7}" destId="{A9448C4C-A8F4-47CF-B78F-7B42EBF85848}" srcOrd="0" destOrd="8" presId="urn:microsoft.com/office/officeart/2005/8/layout/cycle4"/>
    <dgm:cxn modelId="{F9CE2C56-DE7C-4EB2-9E09-47DFA74664CC}" type="presOf" srcId="{F2099F9D-FE1E-452B-9116-19DC5133C55E}" destId="{37C02ECD-E931-4633-82DC-0AE9B0304B6D}" srcOrd="0" destOrd="0" presId="urn:microsoft.com/office/officeart/2005/8/layout/cycle4"/>
    <dgm:cxn modelId="{B669A176-0777-41A5-9D9A-548BA70D40BB}" srcId="{1CEDF991-7ED0-47A8-90D3-7D87F74E8DE1}" destId="{9D7079FF-BAFB-451D-B0C0-BEA312099E4A}" srcOrd="3" destOrd="0" parTransId="{F270EDFD-D15E-460F-8548-0D0623F39F0B}" sibTransId="{E956AD42-8F77-4897-A66F-27EBE9653E39}"/>
    <dgm:cxn modelId="{D67F5D58-6040-4E18-B008-424C67B07852}" srcId="{9D7079FF-BAFB-451D-B0C0-BEA312099E4A}" destId="{5BC490C7-6A4C-46C4-AB9A-A7904B86149F}" srcOrd="7" destOrd="0" parTransId="{2B804F06-042F-429B-A0EB-3908307FCD11}" sibTransId="{E70F1D0F-C192-42DB-B84C-2EB18A1143C3}"/>
    <dgm:cxn modelId="{B0BD6C79-CD38-48E4-856B-8DCE714BC975}" type="presOf" srcId="{F614CC7D-AE5D-408B-AC49-F2068783A495}" destId="{EA2879C4-97DC-44E5-BE75-0403C7779895}" srcOrd="0" destOrd="0" presId="urn:microsoft.com/office/officeart/2005/8/layout/cycle4"/>
    <dgm:cxn modelId="{C5486D79-2540-447A-8E55-7833BF4A2B91}" srcId="{9D7079FF-BAFB-451D-B0C0-BEA312099E4A}" destId="{49257C23-F7FC-4AF9-A5CE-FBD3D99E269E}" srcOrd="4" destOrd="0" parTransId="{D17A5317-94B5-4D92-A173-FE2440AE5A0E}" sibTransId="{9F526AE9-6DA8-409F-B653-4375C4177086}"/>
    <dgm:cxn modelId="{9563F65A-5AAF-46B9-9D1F-7F1441B37A72}" type="presOf" srcId="{B2AEBB01-5AC1-4569-89C8-0017B7106275}" destId="{FD15EC5C-59D6-4220-90AE-8D132AB81DC1}" srcOrd="1" destOrd="5" presId="urn:microsoft.com/office/officeart/2005/8/layout/cycle4"/>
    <dgm:cxn modelId="{9454337C-54AE-4E0A-9D3D-36E1DE22858D}" srcId="{9D7079FF-BAFB-451D-B0C0-BEA312099E4A}" destId="{6DD98C82-A455-48EA-BC95-81712D6C138C}" srcOrd="0" destOrd="0" parTransId="{FF477A4D-6964-4B82-A1A4-58EC6C7CAE7F}" sibTransId="{EBD52282-C235-4F3C-8BFC-B251C86CCF25}"/>
    <dgm:cxn modelId="{EF62267F-3F2A-4785-B8F7-0B8F42B19132}" srcId="{CE8408AA-EB94-4591-BBF2-C202B0DC3960}" destId="{0966419C-36E4-47A8-904B-0FB76B25DCAF}" srcOrd="2" destOrd="0" parTransId="{091751A3-1B00-4C58-AF74-FABE3D8B9B50}" sibTransId="{687AA7DC-F1B0-44C8-93B7-73A3DE612256}"/>
    <dgm:cxn modelId="{022A447F-BBFE-46CB-A1AA-64B0C8647AA4}" type="presOf" srcId="{CB263796-23E7-4CF1-9AA9-556E618C3B42}" destId="{FD15EC5C-59D6-4220-90AE-8D132AB81DC1}" srcOrd="1" destOrd="2" presId="urn:microsoft.com/office/officeart/2005/8/layout/cycle4"/>
    <dgm:cxn modelId="{D2ED0981-52E7-49DF-88CC-F9C22BA72B36}" type="presOf" srcId="{A9B2F4DA-3CE7-4593-BE5F-610CEAD85304}" destId="{FD15EC5C-59D6-4220-90AE-8D132AB81DC1}" srcOrd="1" destOrd="1" presId="urn:microsoft.com/office/officeart/2005/8/layout/cycle4"/>
    <dgm:cxn modelId="{D6356784-6CAD-40D7-97CE-93CC5F55C3A8}" type="presOf" srcId="{0966419C-36E4-47A8-904B-0FB76B25DCAF}" destId="{37C02ECD-E931-4633-82DC-0AE9B0304B6D}" srcOrd="0" destOrd="2" presId="urn:microsoft.com/office/officeart/2005/8/layout/cycle4"/>
    <dgm:cxn modelId="{4755D88A-BD6E-480B-BCF7-3C1C3252DD63}" type="presOf" srcId="{CE8408AA-EB94-4591-BBF2-C202B0DC3960}" destId="{22A619B9-8376-4DC4-989E-2D59E07238D8}" srcOrd="0" destOrd="0" presId="urn:microsoft.com/office/officeart/2005/8/layout/cycle4"/>
    <dgm:cxn modelId="{B810ED8A-2228-4C2A-8978-85A5F95B1B3D}" type="presOf" srcId="{9D7079FF-BAFB-451D-B0C0-BEA312099E4A}" destId="{30390C63-EAEF-4E2E-87F9-87304CF6BF8B}" srcOrd="0" destOrd="0" presId="urn:microsoft.com/office/officeart/2005/8/layout/cycle4"/>
    <dgm:cxn modelId="{9428EC8B-71B4-4E47-8503-9A7C3C07D3AF}" type="presOf" srcId="{981E6A00-D8C6-4163-BA92-1FA4C4DCB5BB}" destId="{EA2879C4-97DC-44E5-BE75-0403C7779895}" srcOrd="0" destOrd="5" presId="urn:microsoft.com/office/officeart/2005/8/layout/cycle4"/>
    <dgm:cxn modelId="{5635208D-6BB3-4860-BAEB-994858325519}" srcId="{9D7079FF-BAFB-451D-B0C0-BEA312099E4A}" destId="{B78619EF-2297-4AB7-974C-3808905019EA}" srcOrd="5" destOrd="0" parTransId="{5986032A-1877-463B-8DDE-CAADC38DE506}" sibTransId="{26577201-E61F-463C-A16B-8811D3478411}"/>
    <dgm:cxn modelId="{8BD6EA8E-9DB2-4FEC-922A-7B9987A6E851}" srcId="{BDB19804-1FCE-4F68-8D69-2F467FCE0222}" destId="{B2AEBB01-5AC1-4569-89C8-0017B7106275}" srcOrd="5" destOrd="0" parTransId="{16DD1EB9-1B0B-4AD3-ACBE-513047682D61}" sibTransId="{87A44054-DCD6-4BAC-88BA-34B2A29A483A}"/>
    <dgm:cxn modelId="{0E51F997-37E6-47B5-9490-DE9A58E521A1}" srcId="{BDB19804-1FCE-4F68-8D69-2F467FCE0222}" destId="{61D59606-5B4B-4B27-9AAA-12C106E60CF1}" srcOrd="0" destOrd="0" parTransId="{9C6ABB6C-BFEA-4510-A22D-6D3482BCFDAC}" sibTransId="{3E662D90-9825-4429-A546-03DFCFF2A502}"/>
    <dgm:cxn modelId="{1C9C5798-8076-43FF-A658-696EB6AE526C}" type="presOf" srcId="{760A7982-DF8F-4A6E-A12B-E7388AC9D28B}" destId="{EE192E00-CB51-4E23-B3DA-AD5003EB1E46}" srcOrd="1" destOrd="3" presId="urn:microsoft.com/office/officeart/2005/8/layout/cycle4"/>
    <dgm:cxn modelId="{DC828998-4A60-467E-85D4-F2C4CD780243}" type="presOf" srcId="{6F962074-DE24-4788-80FA-7910B6A15EE7}" destId="{A9448C4C-A8F4-47CF-B78F-7B42EBF85848}" srcOrd="0" destOrd="3" presId="urn:microsoft.com/office/officeart/2005/8/layout/cycle4"/>
    <dgm:cxn modelId="{57ED679C-C9D4-4100-BEEF-6EF8EBD330F3}" srcId="{E5F04D86-E1FB-4933-A6A6-969AA30FB84E}" destId="{7D196C63-4D9D-4658-8BF3-65DEB1319B8D}" srcOrd="1" destOrd="0" parTransId="{A99258D3-C7D4-4BBB-8123-23B84B236BED}" sibTransId="{E6C82BB9-81A7-460F-9189-64FD6D851FD8}"/>
    <dgm:cxn modelId="{2F08E19E-1A69-40D5-B59A-0DC5013C2623}" srcId="{CE8408AA-EB94-4591-BBF2-C202B0DC3960}" destId="{1ED16711-BC39-45BB-A30E-0FFFC4EC7816}" srcOrd="5" destOrd="0" parTransId="{B0009A22-3494-4FC1-933B-5C98F7F2CE99}" sibTransId="{FF86BCDD-A267-4E02-A174-77F5AABFE8E1}"/>
    <dgm:cxn modelId="{8AB0E99E-42DD-4DBF-935D-F367B525A5BA}" type="presOf" srcId="{128E23D7-4972-4D03-98E1-568AC45D4A98}" destId="{37C02ECD-E931-4633-82DC-0AE9B0304B6D}" srcOrd="0" destOrd="4" presId="urn:microsoft.com/office/officeart/2005/8/layout/cycle4"/>
    <dgm:cxn modelId="{2FF632A1-C2DE-4E26-B782-9A3E39DDBA62}" type="presOf" srcId="{BFA43C6E-75A7-4BBB-A34B-1AEB623CCCE7}" destId="{66D96198-C19C-4D0C-8BD3-68EFC3BC118D}" srcOrd="1" destOrd="8" presId="urn:microsoft.com/office/officeart/2005/8/layout/cycle4"/>
    <dgm:cxn modelId="{5F9355A4-C48D-4F09-A109-98F162774C6C}" type="presOf" srcId="{1ED16711-BC39-45BB-A30E-0FFFC4EC7816}" destId="{EE192E00-CB51-4E23-B3DA-AD5003EB1E46}" srcOrd="1" destOrd="5" presId="urn:microsoft.com/office/officeart/2005/8/layout/cycle4"/>
    <dgm:cxn modelId="{F60CBBA6-A420-4580-8F6D-F7A1E9D8399C}" type="presOf" srcId="{3BBB4096-BD69-497D-AFC2-DE36D12ED6F5}" destId="{66D96198-C19C-4D0C-8BD3-68EFC3BC118D}" srcOrd="1" destOrd="6" presId="urn:microsoft.com/office/officeart/2005/8/layout/cycle4"/>
    <dgm:cxn modelId="{097113A7-980B-494F-8004-053518987B4B}" type="presOf" srcId="{BF034C21-62AA-4D86-A871-C63513BAF476}" destId="{251643A0-625B-4AE2-AE56-FD11262E4B35}" srcOrd="1" destOrd="4" presId="urn:microsoft.com/office/officeart/2005/8/layout/cycle4"/>
    <dgm:cxn modelId="{BA15D5AD-1F90-40C9-86DE-0BFDE2CAD1F7}" type="presOf" srcId="{683E5593-FD77-4718-89F3-34B72D274AC5}" destId="{9702AB98-0A99-41B6-A2FB-20EFFCB4D1C9}" srcOrd="0" destOrd="3" presId="urn:microsoft.com/office/officeart/2005/8/layout/cycle4"/>
    <dgm:cxn modelId="{2B18C2B4-16D7-4261-9797-8C7A712A35A0}" type="presOf" srcId="{A3285A21-ECB3-48A9-A1B2-0D6505A9D2A1}" destId="{A9448C4C-A8F4-47CF-B78F-7B42EBF85848}" srcOrd="0" destOrd="2" presId="urn:microsoft.com/office/officeart/2005/8/layout/cycle4"/>
    <dgm:cxn modelId="{F316B1B5-82CF-45F0-AD0F-5492EB12E2CC}" type="presOf" srcId="{BF034C21-62AA-4D86-A871-C63513BAF476}" destId="{EA2879C4-97DC-44E5-BE75-0403C7779895}" srcOrd="0" destOrd="4" presId="urn:microsoft.com/office/officeart/2005/8/layout/cycle4"/>
    <dgm:cxn modelId="{9B8EE4B5-E036-4746-A36A-943D9B10284A}" type="presOf" srcId="{760A7982-DF8F-4A6E-A12B-E7388AC9D28B}" destId="{37C02ECD-E931-4633-82DC-0AE9B0304B6D}" srcOrd="0" destOrd="3" presId="urn:microsoft.com/office/officeart/2005/8/layout/cycle4"/>
    <dgm:cxn modelId="{59699FBB-5D4E-4E96-AF91-87730CBB8BBB}" type="presOf" srcId="{54C3DCC6-0A28-4D90-AE43-B3B60E7F9438}" destId="{251643A0-625B-4AE2-AE56-FD11262E4B35}" srcOrd="1" destOrd="6" presId="urn:microsoft.com/office/officeart/2005/8/layout/cycle4"/>
    <dgm:cxn modelId="{5505DFBB-A104-4632-A61E-55ED39286244}" srcId="{9D7079FF-BAFB-451D-B0C0-BEA312099E4A}" destId="{6F962074-DE24-4788-80FA-7910B6A15EE7}" srcOrd="3" destOrd="0" parTransId="{A7B0B2ED-F123-45FF-98E2-1FACBB9E1354}" sibTransId="{A7AE6CEE-7A31-4FBF-A685-E8472FFC5B08}"/>
    <dgm:cxn modelId="{CD3236C1-CD7F-4A66-B3F7-38BC2683733A}" type="presOf" srcId="{B2AEBB01-5AC1-4569-89C8-0017B7106275}" destId="{9702AB98-0A99-41B6-A2FB-20EFFCB4D1C9}" srcOrd="0" destOrd="5" presId="urn:microsoft.com/office/officeart/2005/8/layout/cycle4"/>
    <dgm:cxn modelId="{AA5841CA-7D5D-4827-8D74-A7D15BE350F5}" type="presOf" srcId="{49257C23-F7FC-4AF9-A5CE-FBD3D99E269E}" destId="{A9448C4C-A8F4-47CF-B78F-7B42EBF85848}" srcOrd="0" destOrd="4" presId="urn:microsoft.com/office/officeart/2005/8/layout/cycle4"/>
    <dgm:cxn modelId="{31BDD7CE-4A09-4C1E-8A00-049996664292}" type="presOf" srcId="{61D59606-5B4B-4B27-9AAA-12C106E60CF1}" destId="{9702AB98-0A99-41B6-A2FB-20EFFCB4D1C9}" srcOrd="0" destOrd="0" presId="urn:microsoft.com/office/officeart/2005/8/layout/cycle4"/>
    <dgm:cxn modelId="{989437D0-71E7-4448-A3BD-195A7C581DAB}" type="presOf" srcId="{4EF0268F-55FF-4103-BC35-2F5D41BA7308}" destId="{37C02ECD-E931-4633-82DC-0AE9B0304B6D}" srcOrd="0" destOrd="1" presId="urn:microsoft.com/office/officeart/2005/8/layout/cycle4"/>
    <dgm:cxn modelId="{40A59FD3-B81A-480F-92C6-4C7D8A67AF03}" type="presOf" srcId="{15E8A75B-7BF4-4D89-AF50-D4747F104753}" destId="{EA2879C4-97DC-44E5-BE75-0403C7779895}" srcOrd="0" destOrd="3" presId="urn:microsoft.com/office/officeart/2005/8/layout/cycle4"/>
    <dgm:cxn modelId="{CD50D5D4-DEE6-4F65-9980-F393D332C803}" type="presOf" srcId="{113A49FD-75AB-4807-975D-D22AA2D54FFF}" destId="{FD15EC5C-59D6-4220-90AE-8D132AB81DC1}" srcOrd="1" destOrd="4" presId="urn:microsoft.com/office/officeart/2005/8/layout/cycle4"/>
    <dgm:cxn modelId="{E466C4D7-0BE4-4669-8D31-0EC4103B07C8}" srcId="{1CEDF991-7ED0-47A8-90D3-7D87F74E8DE1}" destId="{CE8408AA-EB94-4591-BBF2-C202B0DC3960}" srcOrd="0" destOrd="0" parTransId="{20567376-5C9F-43D9-A08E-D2A02ED5144D}" sibTransId="{5040B636-8F59-4E15-8425-C090D7776A8A}"/>
    <dgm:cxn modelId="{EFB8A1DA-8A6D-41FC-823C-F709D8E095DF}" type="presOf" srcId="{FBA84DF0-64B9-4A1F-B9E5-65A5A7125B2F}" destId="{66D96198-C19C-4D0C-8BD3-68EFC3BC118D}" srcOrd="1" destOrd="1" presId="urn:microsoft.com/office/officeart/2005/8/layout/cycle4"/>
    <dgm:cxn modelId="{2CD983DE-C200-4253-B040-62A9007FFF10}" type="presOf" srcId="{6DD98C82-A455-48EA-BC95-81712D6C138C}" destId="{66D96198-C19C-4D0C-8BD3-68EFC3BC118D}" srcOrd="1" destOrd="0" presId="urn:microsoft.com/office/officeart/2005/8/layout/cycle4"/>
    <dgm:cxn modelId="{595A9BDE-E15F-4F5D-A8A8-DBBD00366D74}" srcId="{1CEDF991-7ED0-47A8-90D3-7D87F74E8DE1}" destId="{BDB19804-1FCE-4F68-8D69-2F467FCE0222}" srcOrd="2" destOrd="0" parTransId="{39668E7A-3FAF-4D41-9ACF-A43B8E95298A}" sibTransId="{2C617326-5B68-424D-8396-D61112E1D56E}"/>
    <dgm:cxn modelId="{34E049E1-D1DA-4843-94FE-014F1C5FCE25}" type="presOf" srcId="{7D196C63-4D9D-4658-8BF3-65DEB1319B8D}" destId="{EA2879C4-97DC-44E5-BE75-0403C7779895}" srcOrd="0" destOrd="1" presId="urn:microsoft.com/office/officeart/2005/8/layout/cycle4"/>
    <dgm:cxn modelId="{3A626BE1-EE8D-4456-8ED3-872612A0B457}" srcId="{1CEDF991-7ED0-47A8-90D3-7D87F74E8DE1}" destId="{E5F04D86-E1FB-4933-A6A6-969AA30FB84E}" srcOrd="1" destOrd="0" parTransId="{9CB8CE7A-2D1F-4460-89B6-1EE9B5A097C4}" sibTransId="{F427DE28-BE09-46C8-A7E2-D1C485E50672}"/>
    <dgm:cxn modelId="{B028ADE3-518F-4EEC-AA64-401AF6D45885}" srcId="{9D7079FF-BAFB-451D-B0C0-BEA312099E4A}" destId="{BFA43C6E-75A7-4BBB-A34B-1AEB623CCCE7}" srcOrd="8" destOrd="0" parTransId="{80EB69DD-0D98-4C5F-AB13-18EC2129C503}" sibTransId="{FC098048-820B-42D0-BE44-129F006AF74E}"/>
    <dgm:cxn modelId="{5AB10BE4-1C53-43B1-9D0B-2CFD2400FB43}" type="presOf" srcId="{3BBB4096-BD69-497D-AFC2-DE36D12ED6F5}" destId="{A9448C4C-A8F4-47CF-B78F-7B42EBF85848}" srcOrd="0" destOrd="6" presId="urn:microsoft.com/office/officeart/2005/8/layout/cycle4"/>
    <dgm:cxn modelId="{9B6A4CED-9220-4273-BBFB-1270085F73AC}" type="presOf" srcId="{BDD0F089-DC59-4C48-9B6B-750BB962F64D}" destId="{251643A0-625B-4AE2-AE56-FD11262E4B35}" srcOrd="1" destOrd="2" presId="urn:microsoft.com/office/officeart/2005/8/layout/cycle4"/>
    <dgm:cxn modelId="{7F7EFBEE-03AA-4A4D-AF57-EC655802409F}" type="presOf" srcId="{FBA84DF0-64B9-4A1F-B9E5-65A5A7125B2F}" destId="{A9448C4C-A8F4-47CF-B78F-7B42EBF85848}" srcOrd="0" destOrd="1" presId="urn:microsoft.com/office/officeart/2005/8/layout/cycle4"/>
    <dgm:cxn modelId="{808018F3-41BF-4C9E-B9A9-BB493C52A87E}" type="presOf" srcId="{49257C23-F7FC-4AF9-A5CE-FBD3D99E269E}" destId="{66D96198-C19C-4D0C-8BD3-68EFC3BC118D}" srcOrd="1" destOrd="4" presId="urn:microsoft.com/office/officeart/2005/8/layout/cycle4"/>
    <dgm:cxn modelId="{9FF92FF7-EE02-413A-B52A-331FF274B87C}" type="presOf" srcId="{0966419C-36E4-47A8-904B-0FB76B25DCAF}" destId="{EE192E00-CB51-4E23-B3DA-AD5003EB1E46}" srcOrd="1" destOrd="2" presId="urn:microsoft.com/office/officeart/2005/8/layout/cycle4"/>
    <dgm:cxn modelId="{81E4C8F8-F146-4D0A-A6B1-C6ABDB79BD71}" type="presOf" srcId="{A9B2F4DA-3CE7-4593-BE5F-610CEAD85304}" destId="{9702AB98-0A99-41B6-A2FB-20EFFCB4D1C9}" srcOrd="0" destOrd="1" presId="urn:microsoft.com/office/officeart/2005/8/layout/cycle4"/>
    <dgm:cxn modelId="{9D052CFC-D7E3-41CE-A1D3-E4325752665C}" srcId="{E5F04D86-E1FB-4933-A6A6-969AA30FB84E}" destId="{BDD0F089-DC59-4C48-9B6B-750BB962F64D}" srcOrd="2" destOrd="0" parTransId="{CB439AC9-73C8-4DFE-B240-C7F29E2AC2B6}" sibTransId="{A55196E8-6373-4E0C-9863-0757D235B27E}"/>
    <dgm:cxn modelId="{F39245FD-CD37-42F2-AC54-5DFCD975CC5D}" type="presOf" srcId="{6F962074-DE24-4788-80FA-7910B6A15EE7}" destId="{66D96198-C19C-4D0C-8BD3-68EFC3BC118D}" srcOrd="1" destOrd="3" presId="urn:microsoft.com/office/officeart/2005/8/layout/cycle4"/>
    <dgm:cxn modelId="{0ECA36FE-7BCC-481A-A3EF-7E6A0217D248}" type="presOf" srcId="{5BC490C7-6A4C-46C4-AB9A-A7904B86149F}" destId="{66D96198-C19C-4D0C-8BD3-68EFC3BC118D}" srcOrd="1" destOrd="7" presId="urn:microsoft.com/office/officeart/2005/8/layout/cycle4"/>
    <dgm:cxn modelId="{634149E7-C0EF-4E97-BD37-DD3D97147476}" type="presParOf" srcId="{A13ED6C9-06DD-49AB-990C-0FD024933BAD}" destId="{9A07A478-0027-4792-90FF-E54A0F6833E3}" srcOrd="0" destOrd="0" presId="urn:microsoft.com/office/officeart/2005/8/layout/cycle4"/>
    <dgm:cxn modelId="{E28B6669-2C5F-46AF-BC4E-78D8FC8E6332}" type="presParOf" srcId="{9A07A478-0027-4792-90FF-E54A0F6833E3}" destId="{D7527B5E-0A13-4BFB-9CF7-5DC576CE8C85}" srcOrd="0" destOrd="0" presId="urn:microsoft.com/office/officeart/2005/8/layout/cycle4"/>
    <dgm:cxn modelId="{B53BD8D3-EA5B-4BFB-BD0A-B7DC45ECD114}" type="presParOf" srcId="{D7527B5E-0A13-4BFB-9CF7-5DC576CE8C85}" destId="{37C02ECD-E931-4633-82DC-0AE9B0304B6D}" srcOrd="0" destOrd="0" presId="urn:microsoft.com/office/officeart/2005/8/layout/cycle4"/>
    <dgm:cxn modelId="{176B231C-213C-49A4-AEC3-88DCC5F05374}" type="presParOf" srcId="{D7527B5E-0A13-4BFB-9CF7-5DC576CE8C85}" destId="{EE192E00-CB51-4E23-B3DA-AD5003EB1E46}" srcOrd="1" destOrd="0" presId="urn:microsoft.com/office/officeart/2005/8/layout/cycle4"/>
    <dgm:cxn modelId="{C2CE2302-D557-4A30-B054-EC4EEB247DBC}" type="presParOf" srcId="{9A07A478-0027-4792-90FF-E54A0F6833E3}" destId="{360EE3D4-295B-4DA4-968F-636A0469C631}" srcOrd="1" destOrd="0" presId="urn:microsoft.com/office/officeart/2005/8/layout/cycle4"/>
    <dgm:cxn modelId="{838C51D6-2680-4EE7-9728-C17FEC60EEB7}" type="presParOf" srcId="{360EE3D4-295B-4DA4-968F-636A0469C631}" destId="{EA2879C4-97DC-44E5-BE75-0403C7779895}" srcOrd="0" destOrd="0" presId="urn:microsoft.com/office/officeart/2005/8/layout/cycle4"/>
    <dgm:cxn modelId="{B3A380A5-7ECB-4F2B-92F0-222A029B2402}" type="presParOf" srcId="{360EE3D4-295B-4DA4-968F-636A0469C631}" destId="{251643A0-625B-4AE2-AE56-FD11262E4B35}" srcOrd="1" destOrd="0" presId="urn:microsoft.com/office/officeart/2005/8/layout/cycle4"/>
    <dgm:cxn modelId="{F8AA0795-88D2-45AF-A382-D06E6DAE3E06}" type="presParOf" srcId="{9A07A478-0027-4792-90FF-E54A0F6833E3}" destId="{20A59AAB-54AC-480E-A3EE-B62837818306}" srcOrd="2" destOrd="0" presId="urn:microsoft.com/office/officeart/2005/8/layout/cycle4"/>
    <dgm:cxn modelId="{CEAC19D2-7596-42F8-A5E4-8F94E5468ED3}" type="presParOf" srcId="{20A59AAB-54AC-480E-A3EE-B62837818306}" destId="{9702AB98-0A99-41B6-A2FB-20EFFCB4D1C9}" srcOrd="0" destOrd="0" presId="urn:microsoft.com/office/officeart/2005/8/layout/cycle4"/>
    <dgm:cxn modelId="{3EE3D0B3-1B93-4379-B626-AC752A2AFF0F}" type="presParOf" srcId="{20A59AAB-54AC-480E-A3EE-B62837818306}" destId="{FD15EC5C-59D6-4220-90AE-8D132AB81DC1}" srcOrd="1" destOrd="0" presId="urn:microsoft.com/office/officeart/2005/8/layout/cycle4"/>
    <dgm:cxn modelId="{E7343ACD-3855-4942-A7AB-FB50B37EEEBB}" type="presParOf" srcId="{9A07A478-0027-4792-90FF-E54A0F6833E3}" destId="{A4ABCF67-8C75-496A-B3F6-0F7ECFA49BCD}" srcOrd="3" destOrd="0" presId="urn:microsoft.com/office/officeart/2005/8/layout/cycle4"/>
    <dgm:cxn modelId="{1C73C7EB-F855-4F06-9B06-4D1F98385DB0}" type="presParOf" srcId="{A4ABCF67-8C75-496A-B3F6-0F7ECFA49BCD}" destId="{A9448C4C-A8F4-47CF-B78F-7B42EBF85848}" srcOrd="0" destOrd="0" presId="urn:microsoft.com/office/officeart/2005/8/layout/cycle4"/>
    <dgm:cxn modelId="{C1B3D845-E40F-4247-BCF5-F0B82F385862}" type="presParOf" srcId="{A4ABCF67-8C75-496A-B3F6-0F7ECFA49BCD}" destId="{66D96198-C19C-4D0C-8BD3-68EFC3BC118D}" srcOrd="1" destOrd="0" presId="urn:microsoft.com/office/officeart/2005/8/layout/cycle4"/>
    <dgm:cxn modelId="{57F1E53F-F199-45B9-A3E0-B7992852F43A}" type="presParOf" srcId="{9A07A478-0027-4792-90FF-E54A0F6833E3}" destId="{573EB294-0DD8-4948-B30F-68A8C4BF5FA3}" srcOrd="4" destOrd="0" presId="urn:microsoft.com/office/officeart/2005/8/layout/cycle4"/>
    <dgm:cxn modelId="{5CFA1C6E-6722-45C3-B607-679856263CBB}" type="presParOf" srcId="{A13ED6C9-06DD-49AB-990C-0FD024933BAD}" destId="{E81117E9-869B-47C1-AF20-9FC2C7A0BDC7}" srcOrd="1" destOrd="0" presId="urn:microsoft.com/office/officeart/2005/8/layout/cycle4"/>
    <dgm:cxn modelId="{25E773C8-8793-48D4-BE47-70595DD46665}" type="presParOf" srcId="{E81117E9-869B-47C1-AF20-9FC2C7A0BDC7}" destId="{22A619B9-8376-4DC4-989E-2D59E07238D8}" srcOrd="0" destOrd="0" presId="urn:microsoft.com/office/officeart/2005/8/layout/cycle4"/>
    <dgm:cxn modelId="{BC5BD4E1-EE99-4CAE-BB54-BB95921A2D74}" type="presParOf" srcId="{E81117E9-869B-47C1-AF20-9FC2C7A0BDC7}" destId="{EEEBAC4A-3A7F-43F6-A6A4-AA171792CE59}" srcOrd="1" destOrd="0" presId="urn:microsoft.com/office/officeart/2005/8/layout/cycle4"/>
    <dgm:cxn modelId="{CFFC07B1-444C-47E0-A993-8723BDC32DFE}" type="presParOf" srcId="{E81117E9-869B-47C1-AF20-9FC2C7A0BDC7}" destId="{891BB035-3B4E-4378-8064-C0FB27B1C60D}" srcOrd="2" destOrd="0" presId="urn:microsoft.com/office/officeart/2005/8/layout/cycle4"/>
    <dgm:cxn modelId="{DBD0F563-345E-4FA2-B820-8ADC5DE51575}" type="presParOf" srcId="{E81117E9-869B-47C1-AF20-9FC2C7A0BDC7}" destId="{30390C63-EAEF-4E2E-87F9-87304CF6BF8B}" srcOrd="3" destOrd="0" presId="urn:microsoft.com/office/officeart/2005/8/layout/cycle4"/>
    <dgm:cxn modelId="{64FE4AAD-05D6-493A-A1DA-B51D04743D6E}" type="presParOf" srcId="{E81117E9-869B-47C1-AF20-9FC2C7A0BDC7}" destId="{C96DDD12-8E79-46F5-8456-7C7CE51B0010}" srcOrd="4" destOrd="0" presId="urn:microsoft.com/office/officeart/2005/8/layout/cycle4"/>
    <dgm:cxn modelId="{F39737F9-5534-45FA-A3EB-C30A5C795C31}" type="presParOf" srcId="{A13ED6C9-06DD-49AB-990C-0FD024933BAD}" destId="{AA63F01E-5F17-4450-AF6D-51445B0BC906}" srcOrd="2" destOrd="0" presId="urn:microsoft.com/office/officeart/2005/8/layout/cycle4"/>
    <dgm:cxn modelId="{540A4E5A-1145-440B-A518-55D23520C166}" type="presParOf" srcId="{A13ED6C9-06DD-49AB-990C-0FD024933BAD}" destId="{A45B95E0-091A-4765-A3C1-872F1298C4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9D62-2078-4AAA-A6A9-0A9EEA6E8341}">
      <dsp:nvSpPr>
        <dsp:cNvPr id="0" name=""/>
        <dsp:cNvSpPr/>
      </dsp:nvSpPr>
      <dsp:spPr>
        <a:xfrm rot="5400000">
          <a:off x="1960847" y="801344"/>
          <a:ext cx="1382753" cy="2300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962BA-89B0-444D-A780-9481ACC8051F}">
      <dsp:nvSpPr>
        <dsp:cNvPr id="0" name=""/>
        <dsp:cNvSpPr/>
      </dsp:nvSpPr>
      <dsp:spPr>
        <a:xfrm>
          <a:off x="1730031" y="1488809"/>
          <a:ext cx="2077238" cy="182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80-е годы 20 в. – начало реформ в общем образовании</a:t>
          </a:r>
        </a:p>
      </dsp:txBody>
      <dsp:txXfrm>
        <a:off x="1730031" y="1488809"/>
        <a:ext cx="2077238" cy="1820821"/>
      </dsp:txXfrm>
    </dsp:sp>
    <dsp:sp modelId="{39E2AD86-E36C-4640-BCF8-A082A5A58F68}">
      <dsp:nvSpPr>
        <dsp:cNvPr id="0" name=""/>
        <dsp:cNvSpPr/>
      </dsp:nvSpPr>
      <dsp:spPr>
        <a:xfrm>
          <a:off x="3415338" y="631952"/>
          <a:ext cx="391931" cy="39193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B74C-F8CA-4BE3-B0EC-E0D8778FC05E}">
      <dsp:nvSpPr>
        <dsp:cNvPr id="0" name=""/>
        <dsp:cNvSpPr/>
      </dsp:nvSpPr>
      <dsp:spPr>
        <a:xfrm rot="5400000">
          <a:off x="4503792" y="172090"/>
          <a:ext cx="1382753" cy="2300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0A52-7616-4943-8114-683A9358AA99}">
      <dsp:nvSpPr>
        <dsp:cNvPr id="0" name=""/>
        <dsp:cNvSpPr/>
      </dsp:nvSpPr>
      <dsp:spPr>
        <a:xfrm>
          <a:off x="4607391" y="895643"/>
          <a:ext cx="2370918" cy="182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2004 г.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ФКГОС</a:t>
          </a:r>
        </a:p>
      </dsp:txBody>
      <dsp:txXfrm>
        <a:off x="4607391" y="895643"/>
        <a:ext cx="2370918" cy="1820821"/>
      </dsp:txXfrm>
    </dsp:sp>
    <dsp:sp modelId="{2C7F0479-5B0D-4E8E-BD17-C799102945AB}">
      <dsp:nvSpPr>
        <dsp:cNvPr id="0" name=""/>
        <dsp:cNvSpPr/>
      </dsp:nvSpPr>
      <dsp:spPr>
        <a:xfrm>
          <a:off x="5958283" y="2697"/>
          <a:ext cx="391931" cy="39193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237E4-2EAB-49AC-A703-C9C43004D18A}">
      <dsp:nvSpPr>
        <dsp:cNvPr id="0" name=""/>
        <dsp:cNvSpPr/>
      </dsp:nvSpPr>
      <dsp:spPr>
        <a:xfrm rot="5400000">
          <a:off x="7046738" y="-457164"/>
          <a:ext cx="1382753" cy="2300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FF172-0992-4DB6-AE06-3B33752B4810}">
      <dsp:nvSpPr>
        <dsp:cNvPr id="0" name=""/>
        <dsp:cNvSpPr/>
      </dsp:nvSpPr>
      <dsp:spPr>
        <a:xfrm>
          <a:off x="7237020" y="266389"/>
          <a:ext cx="2077238" cy="182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2009 г.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ФГОС НОО</a:t>
          </a:r>
        </a:p>
      </dsp:txBody>
      <dsp:txXfrm>
        <a:off x="7237020" y="266389"/>
        <a:ext cx="2077238" cy="182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99D2-4AF5-48F2-BC8C-119C87D4432A}">
      <dsp:nvSpPr>
        <dsp:cNvPr id="0" name=""/>
        <dsp:cNvSpPr/>
      </dsp:nvSpPr>
      <dsp:spPr>
        <a:xfrm>
          <a:off x="0" y="1351874"/>
          <a:ext cx="2559692" cy="2479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accent2"/>
              </a:solidFill>
            </a:rPr>
            <a:t>Планируемые результаты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Система оценки их достижения</a:t>
          </a:r>
        </a:p>
      </dsp:txBody>
      <dsp:txXfrm>
        <a:off x="57065" y="1408939"/>
        <a:ext cx="2445562" cy="1834202"/>
      </dsp:txXfrm>
    </dsp:sp>
    <dsp:sp modelId="{81AF12FB-2751-4C7D-8B5A-048FCB72E46E}">
      <dsp:nvSpPr>
        <dsp:cNvPr id="0" name=""/>
        <dsp:cNvSpPr/>
      </dsp:nvSpPr>
      <dsp:spPr>
        <a:xfrm>
          <a:off x="-305059" y="1942255"/>
          <a:ext cx="3236610" cy="3236610"/>
        </a:xfrm>
        <a:prstGeom prst="leftCircularArrow">
          <a:avLst>
            <a:gd name="adj1" fmla="val 1368"/>
            <a:gd name="adj2" fmla="val 161618"/>
            <a:gd name="adj3" fmla="val 1506682"/>
            <a:gd name="adj4" fmla="val 8594043"/>
            <a:gd name="adj5" fmla="val 15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5F36-867C-455D-8B63-91C7278464AD}">
      <dsp:nvSpPr>
        <dsp:cNvPr id="0" name=""/>
        <dsp:cNvSpPr/>
      </dsp:nvSpPr>
      <dsp:spPr>
        <a:xfrm>
          <a:off x="330263" y="2943374"/>
          <a:ext cx="1877684" cy="152496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Целевой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раздел</a:t>
          </a:r>
        </a:p>
      </dsp:txBody>
      <dsp:txXfrm>
        <a:off x="374928" y="2988039"/>
        <a:ext cx="1788354" cy="1435630"/>
      </dsp:txXfrm>
    </dsp:sp>
    <dsp:sp modelId="{19E1B737-0DCA-47A9-A757-2F9E59D4F3CF}">
      <dsp:nvSpPr>
        <dsp:cNvPr id="0" name=""/>
        <dsp:cNvSpPr/>
      </dsp:nvSpPr>
      <dsp:spPr>
        <a:xfrm>
          <a:off x="2864394" y="1310853"/>
          <a:ext cx="2952950" cy="363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B050"/>
              </a:solidFill>
            </a:rPr>
            <a:t>Рабочие программы </a:t>
          </a:r>
          <a:r>
            <a:rPr lang="ru-RU" sz="2000" kern="1200" dirty="0"/>
            <a:t>учебных предметов и внеурочных курсов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</a:rPr>
            <a:t>Компоновка из РП </a:t>
          </a:r>
          <a:r>
            <a:rPr lang="ru-RU" sz="2000" kern="1200" dirty="0"/>
            <a:t>Программы воспитания и Программы УУД</a:t>
          </a:r>
        </a:p>
      </dsp:txBody>
      <dsp:txXfrm>
        <a:off x="2947959" y="2172540"/>
        <a:ext cx="2785820" cy="2685985"/>
      </dsp:txXfrm>
    </dsp:sp>
    <dsp:sp modelId="{053302B8-76C7-49A8-B994-DB30925BB1FC}">
      <dsp:nvSpPr>
        <dsp:cNvPr id="0" name=""/>
        <dsp:cNvSpPr/>
      </dsp:nvSpPr>
      <dsp:spPr>
        <a:xfrm rot="10392562">
          <a:off x="5271574" y="1881328"/>
          <a:ext cx="3362188" cy="3362188"/>
        </a:xfrm>
        <a:prstGeom prst="circularArrow">
          <a:avLst>
            <a:gd name="adj1" fmla="val 1317"/>
            <a:gd name="adj2" fmla="val 155403"/>
            <a:gd name="adj3" fmla="val 20215744"/>
            <a:gd name="adj4" fmla="val 13122168"/>
            <a:gd name="adj5" fmla="val 15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86B59-1C6C-4375-B8F7-A86C0A4910FB}">
      <dsp:nvSpPr>
        <dsp:cNvPr id="0" name=""/>
        <dsp:cNvSpPr/>
      </dsp:nvSpPr>
      <dsp:spPr>
        <a:xfrm>
          <a:off x="3082970" y="607741"/>
          <a:ext cx="2386370" cy="145391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Содержательный раздел</a:t>
          </a:r>
        </a:p>
      </dsp:txBody>
      <dsp:txXfrm>
        <a:off x="3125554" y="650325"/>
        <a:ext cx="2301202" cy="1368745"/>
      </dsp:txXfrm>
    </dsp:sp>
    <dsp:sp modelId="{D49FBDCB-7E91-4E67-85C7-87F4271B0B97}">
      <dsp:nvSpPr>
        <dsp:cNvPr id="0" name=""/>
        <dsp:cNvSpPr/>
      </dsp:nvSpPr>
      <dsp:spPr>
        <a:xfrm>
          <a:off x="5977461" y="854445"/>
          <a:ext cx="2558973" cy="2389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Учебный план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План внеурочной деятельности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accent2"/>
              </a:solidFill>
            </a:rPr>
            <a:t>Условия</a:t>
          </a:r>
          <a:r>
            <a:rPr lang="ru-RU" sz="2000" kern="1200" dirty="0"/>
            <a:t> и дорожная карта их изменений</a:t>
          </a:r>
        </a:p>
      </dsp:txBody>
      <dsp:txXfrm>
        <a:off x="6032460" y="909444"/>
        <a:ext cx="2448975" cy="1767808"/>
      </dsp:txXfrm>
    </dsp:sp>
    <dsp:sp modelId="{2D27BD44-CDD6-42EA-9F3F-998EED249C97}">
      <dsp:nvSpPr>
        <dsp:cNvPr id="0" name=""/>
        <dsp:cNvSpPr/>
      </dsp:nvSpPr>
      <dsp:spPr>
        <a:xfrm>
          <a:off x="6325215" y="3050634"/>
          <a:ext cx="2086385" cy="1460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Организацион-ный</a:t>
          </a:r>
          <a:r>
            <a:rPr lang="ru-RU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раздел</a:t>
          </a:r>
        </a:p>
      </dsp:txBody>
      <dsp:txXfrm>
        <a:off x="6367987" y="3093406"/>
        <a:ext cx="2000841" cy="1374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AB98-0A99-41B6-A2FB-20EFFCB4D1C9}">
      <dsp:nvSpPr>
        <dsp:cNvPr id="0" name=""/>
        <dsp:cNvSpPr/>
      </dsp:nvSpPr>
      <dsp:spPr>
        <a:xfrm>
          <a:off x="4942296" y="2326061"/>
          <a:ext cx="3041431" cy="2234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Речь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Общение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Коммуникация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Деятельность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Поведение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5903803" y="2933683"/>
        <a:ext cx="2030846" cy="1577476"/>
      </dsp:txXfrm>
    </dsp:sp>
    <dsp:sp modelId="{A9448C4C-A8F4-47CF-B78F-7B42EBF85848}">
      <dsp:nvSpPr>
        <dsp:cNvPr id="0" name=""/>
        <dsp:cNvSpPr/>
      </dsp:nvSpPr>
      <dsp:spPr>
        <a:xfrm>
          <a:off x="224924" y="584723"/>
          <a:ext cx="5617444" cy="384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Анализ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Синтез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Классификация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Ранжирование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Процесс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Субъект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Объект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Проблема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Задача</a:t>
          </a:r>
        </a:p>
      </dsp:txBody>
      <dsp:txXfrm>
        <a:off x="309293" y="1629279"/>
        <a:ext cx="3763472" cy="2711825"/>
      </dsp:txXfrm>
    </dsp:sp>
    <dsp:sp modelId="{EA2879C4-97DC-44E5-BE75-0403C7779895}">
      <dsp:nvSpPr>
        <dsp:cNvPr id="0" name=""/>
        <dsp:cNvSpPr/>
      </dsp:nvSpPr>
      <dsp:spPr>
        <a:xfrm>
          <a:off x="5234597" y="-80502"/>
          <a:ext cx="2731870" cy="195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Сознание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Рефлексия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Опыт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Цель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Действие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6097121" y="-37539"/>
        <a:ext cx="1826383" cy="1380944"/>
      </dsp:txXfrm>
    </dsp:sp>
    <dsp:sp modelId="{37C02ECD-E931-4633-82DC-0AE9B0304B6D}">
      <dsp:nvSpPr>
        <dsp:cNvPr id="0" name=""/>
        <dsp:cNvSpPr/>
      </dsp:nvSpPr>
      <dsp:spPr>
        <a:xfrm>
          <a:off x="615383" y="115570"/>
          <a:ext cx="4290881" cy="149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Ценность</a:t>
          </a:r>
          <a:endParaRPr lang="ru-RU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Мотив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Установка</a:t>
          </a:r>
        </a:p>
      </dsp:txBody>
      <dsp:txXfrm>
        <a:off x="648272" y="148459"/>
        <a:ext cx="2937838" cy="1057122"/>
      </dsp:txXfrm>
    </dsp:sp>
    <dsp:sp modelId="{22A619B9-8376-4DC4-989E-2D59E07238D8}">
      <dsp:nvSpPr>
        <dsp:cNvPr id="0" name=""/>
        <dsp:cNvSpPr/>
      </dsp:nvSpPr>
      <dsp:spPr>
        <a:xfrm>
          <a:off x="2164108" y="487708"/>
          <a:ext cx="1906658" cy="19066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ЛР</a:t>
          </a:r>
        </a:p>
      </dsp:txBody>
      <dsp:txXfrm>
        <a:off x="2722555" y="1046155"/>
        <a:ext cx="1348211" cy="1348211"/>
      </dsp:txXfrm>
    </dsp:sp>
    <dsp:sp modelId="{EEEBAC4A-3A7F-43F6-A6A4-AA171792CE59}">
      <dsp:nvSpPr>
        <dsp:cNvPr id="0" name=""/>
        <dsp:cNvSpPr/>
      </dsp:nvSpPr>
      <dsp:spPr>
        <a:xfrm rot="5400000">
          <a:off x="4179825" y="457602"/>
          <a:ext cx="1906658" cy="19066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РУУД</a:t>
          </a:r>
        </a:p>
      </dsp:txBody>
      <dsp:txXfrm rot="-5400000">
        <a:off x="4179825" y="1016049"/>
        <a:ext cx="1348211" cy="1348211"/>
      </dsp:txXfrm>
    </dsp:sp>
    <dsp:sp modelId="{891BB035-3B4E-4378-8064-C0FB27B1C60D}">
      <dsp:nvSpPr>
        <dsp:cNvPr id="0" name=""/>
        <dsp:cNvSpPr/>
      </dsp:nvSpPr>
      <dsp:spPr>
        <a:xfrm rot="10800000">
          <a:off x="4158833" y="2482433"/>
          <a:ext cx="1906658" cy="19066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КУУД</a:t>
          </a:r>
        </a:p>
      </dsp:txBody>
      <dsp:txXfrm rot="10800000">
        <a:off x="4158833" y="2482433"/>
        <a:ext cx="1348211" cy="1348211"/>
      </dsp:txXfrm>
    </dsp:sp>
    <dsp:sp modelId="{30390C63-EAEF-4E2E-87F9-87304CF6BF8B}">
      <dsp:nvSpPr>
        <dsp:cNvPr id="0" name=""/>
        <dsp:cNvSpPr/>
      </dsp:nvSpPr>
      <dsp:spPr>
        <a:xfrm rot="16200000">
          <a:off x="2164108" y="2482433"/>
          <a:ext cx="1906658" cy="19066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ПУУД</a:t>
          </a:r>
        </a:p>
      </dsp:txBody>
      <dsp:txXfrm rot="5400000">
        <a:off x="2722555" y="2482433"/>
        <a:ext cx="1348211" cy="1348211"/>
      </dsp:txXfrm>
    </dsp:sp>
    <dsp:sp modelId="{AA63F01E-5F17-4450-AF6D-51445B0BC906}">
      <dsp:nvSpPr>
        <dsp:cNvPr id="0" name=""/>
        <dsp:cNvSpPr/>
      </dsp:nvSpPr>
      <dsp:spPr>
        <a:xfrm>
          <a:off x="3785648" y="2042096"/>
          <a:ext cx="658303" cy="5724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B95E0-091A-4765-A3C1-872F1298C419}">
      <dsp:nvSpPr>
        <dsp:cNvPr id="0" name=""/>
        <dsp:cNvSpPr/>
      </dsp:nvSpPr>
      <dsp:spPr>
        <a:xfrm rot="10800000">
          <a:off x="3785648" y="2262265"/>
          <a:ext cx="658303" cy="5724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D9B53-4592-433F-9477-4A0E74013FFF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4477-E9A8-4BF5-A2E6-0C03C2227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9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59929-50BC-4EED-8D81-35EBD4B1F3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8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41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2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64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2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3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8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28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A427-C54D-4787-84E1-D9F9E77D27C8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6D82-B4CB-4401-AF41-19A9FA16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8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591A-27CE-43C4-92D2-8B1A752D858C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78AC-2A79-44D7-B7B1-8956CC4ED9B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4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5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0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2F8147-D64B-47FD-A685-879C6EACBBAA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7E00CD-8171-4F00-950E-32C535A0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4BF9-1166-475B-BBA6-F99189639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Как   устроен  ФГОС</a:t>
            </a:r>
            <a:br>
              <a:rPr lang="ru-RU" sz="5400" dirty="0"/>
            </a:br>
            <a:r>
              <a:rPr lang="ru-RU" sz="3600" dirty="0"/>
              <a:t>Часть 1. структура и связи</a:t>
            </a:r>
            <a:br>
              <a:rPr lang="ru-RU" sz="3600" dirty="0"/>
            </a:br>
            <a:r>
              <a:rPr lang="ru-RU" sz="3600" dirty="0"/>
              <a:t>07.07.2020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85911C-ED78-4874-B618-AFF79D67C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Галина Савиных, </a:t>
            </a:r>
            <a:r>
              <a:rPr lang="ru-RU" sz="2000" dirty="0" err="1">
                <a:solidFill>
                  <a:schemeClr val="tx1"/>
                </a:solidFill>
              </a:rPr>
              <a:t>к.п.н</a:t>
            </a:r>
            <a:r>
              <a:rPr lang="ru-RU" sz="2000" dirty="0">
                <a:solidFill>
                  <a:schemeClr val="tx1"/>
                </a:solidFill>
              </a:rPr>
              <a:t>., эксперт-методист,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руководитель экспертного бюро «ПРО-сегмент»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Galina@prosegment.ru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9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C07E9F-8203-4E83-B5AF-4D8D134A0C1A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440305"/>
          <a:ext cx="10058400" cy="283464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392953631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91712169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263316435"/>
                    </a:ext>
                  </a:extLst>
                </a:gridCol>
              </a:tblGrid>
              <a:tr h="2801376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 process of accessing and retrieving information involves skills associated with selecting, collecting and retrieving information.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</a:rPr>
                        <a:t>Процесс поиска и извлечения информации включает навыки, связанные с выбором, сбором и извлечением информации.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</a:rPr>
                        <a:t>40. Предметные результаты:</a:t>
                      </a:r>
                    </a:p>
                    <a:p>
                      <a:pPr algn="l" fontAlgn="base"/>
                      <a:r>
                        <a:rPr lang="ru-RU" dirty="0">
                          <a:effectLst/>
                        </a:rPr>
                        <a:t>40.4 ((ОБ) 8) овладение приемами поиска социальной информации по заданной теме в различных ее адаптированных источниках (материалы СМИ, учебный текст, фото- и видеоизображения, диаграммы, графики);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19293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11370A-5F3A-45A4-9496-28EE5B0E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Нпа</a:t>
            </a:r>
            <a:r>
              <a:rPr lang="ru-RU" sz="4000" dirty="0"/>
              <a:t>: </a:t>
            </a:r>
            <a:r>
              <a:rPr lang="ru-RU" sz="2700" dirty="0"/>
              <a:t>из </a:t>
            </a:r>
            <a:r>
              <a:rPr lang="ru-RU" sz="2700" dirty="0" err="1"/>
              <a:t>приказА</a:t>
            </a:r>
            <a:r>
              <a:rPr lang="ru-RU" sz="2700" dirty="0"/>
              <a:t> Рособрнадзора № 590, </a:t>
            </a:r>
            <a:r>
              <a:rPr lang="ru-RU" sz="2700" dirty="0" err="1"/>
              <a:t>Минпросвещения</a:t>
            </a:r>
            <a:r>
              <a:rPr lang="ru-RU" sz="2700" dirty="0"/>
              <a:t> России № 219 от 06.05.2019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1A199-8BB3-4730-B0B3-6454FC79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845944"/>
            <a:ext cx="10854574" cy="460298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7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7" y="245710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/>
              <a:t>«КОРНИ»: </a:t>
            </a:r>
            <a:r>
              <a:rPr lang="ru-RU" sz="2800" dirty="0"/>
              <a:t>Ян Амос Коменский  «Великая дидактика»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(1638 г.)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517" y="1397686"/>
            <a:ext cx="7606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Verdana"/>
            </a:endParaRPr>
          </a:p>
          <a:p>
            <a:r>
              <a:rPr lang="ru-RU" dirty="0">
                <a:solidFill>
                  <a:srgbClr val="000000"/>
                </a:solidFill>
                <a:latin typeface="Verdana"/>
              </a:rPr>
              <a:t>«Метафизика должна открывать первые и самые последние основы природы, именно основные условия всех вещей, свойства и различия с самыми общими нормами всех вещей, как с определениями понятий, так и с аксиомами, идеями и их построением»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4063" y="3429000"/>
            <a:ext cx="5605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Классы шестилетнего цикла обучения:</a:t>
            </a:r>
          </a:p>
          <a:p>
            <a:r>
              <a:rPr lang="ru-RU" dirty="0">
                <a:solidFill>
                  <a:prstClr val="black"/>
                </a:solidFill>
              </a:rPr>
              <a:t>I.          Грамматический класс.</a:t>
            </a:r>
          </a:p>
          <a:p>
            <a:r>
              <a:rPr lang="ru-RU" dirty="0">
                <a:solidFill>
                  <a:prstClr val="black"/>
                </a:solidFill>
              </a:rPr>
              <a:t>II.        Физический класс.</a:t>
            </a:r>
          </a:p>
          <a:p>
            <a:r>
              <a:rPr lang="ru-RU" dirty="0">
                <a:solidFill>
                  <a:prstClr val="black"/>
                </a:solidFill>
              </a:rPr>
              <a:t>III.              Математический класс.</a:t>
            </a:r>
          </a:p>
          <a:p>
            <a:r>
              <a:rPr lang="ru-RU" dirty="0">
                <a:solidFill>
                  <a:prstClr val="black"/>
                </a:solidFill>
              </a:rPr>
              <a:t>IV.               Моральный класс.</a:t>
            </a:r>
          </a:p>
          <a:p>
            <a:r>
              <a:rPr lang="ru-RU" dirty="0">
                <a:solidFill>
                  <a:prstClr val="black"/>
                </a:solidFill>
              </a:rPr>
              <a:t>V.                  Диалектический класс.</a:t>
            </a:r>
          </a:p>
          <a:p>
            <a:r>
              <a:rPr lang="ru-RU" dirty="0">
                <a:solidFill>
                  <a:prstClr val="black"/>
                </a:solidFill>
              </a:rPr>
              <a:t>VI.               Риторический класс.</a:t>
            </a:r>
          </a:p>
        </p:txBody>
      </p:sp>
      <p:pic>
        <p:nvPicPr>
          <p:cNvPr id="6" name="Объект 5" descr="Коменский, Ян Амос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11" y="1058258"/>
            <a:ext cx="1944216" cy="2232248"/>
          </a:xfrm>
        </p:spPr>
      </p:pic>
    </p:spTree>
    <p:extLst>
      <p:ext uri="{BB962C8B-B14F-4D97-AF65-F5344CB8AC3E}">
        <p14:creationId xmlns:p14="http://schemas.microsoft.com/office/powerpoint/2010/main" val="418235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974558" y="468312"/>
            <a:ext cx="5241925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1"/>
                </a:solidFill>
              </a:rPr>
              <a:t>Межпредметный</a:t>
            </a:r>
            <a:r>
              <a:rPr lang="ru-RU" sz="2400" b="1" dirty="0">
                <a:solidFill>
                  <a:schemeClr val="accent1"/>
                </a:solidFill>
              </a:rPr>
              <a:t> подход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(«чтение с пением»)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57200" y="2438400"/>
            <a:ext cx="524192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Предмет обучения - общее, но не всегда сущностное, не всегда имеющее индивидуальную ценность.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межпредметного учебного занятия предсказуемы, спланированы педагогом.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 строится на материале двух или более учебных предметов.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504906" y="569495"/>
            <a:ext cx="5241925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1"/>
                </a:solidFill>
              </a:rPr>
              <a:t>Метапредметный</a:t>
            </a:r>
            <a:r>
              <a:rPr lang="ru-RU" sz="2400" b="1" dirty="0">
                <a:solidFill>
                  <a:schemeClr val="accent1"/>
                </a:solidFill>
              </a:rPr>
              <a:t> подход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(</a:t>
            </a:r>
            <a:r>
              <a:rPr lang="ru-RU" sz="2400" b="1" dirty="0" err="1">
                <a:solidFill>
                  <a:schemeClr val="accent1"/>
                </a:solidFill>
              </a:rPr>
              <a:t>мыследеятельность</a:t>
            </a:r>
            <a:r>
              <a:rPr lang="ru-RU" sz="2400" b="1" dirty="0">
                <a:solidFill>
                  <a:schemeClr val="accent1"/>
                </a:solidFill>
              </a:rPr>
              <a:t>, саморазвитие)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5927391" y="1836821"/>
            <a:ext cx="5241925" cy="3951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Предмет обучения - всеобщее, сущностное, переносимое в индивидуальный познавательный опыт.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рождаются в сознании ученика, в процессе его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мыследеятельности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(эвристическое обучение).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 может строиться как на материале одного учебного предмета, так и на межпредметных связях. 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1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2C137-9D74-41D5-B874-6580C22A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Материалы на сайте Ассоциации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30068-91E4-4EE9-80B1-B3DFB70989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Пакет методических материалов «Проектная деятельность учащихся»: </a:t>
            </a:r>
          </a:p>
          <a:p>
            <a:endParaRPr lang="ru-RU" dirty="0"/>
          </a:p>
          <a:p>
            <a:r>
              <a:rPr lang="ru-RU" dirty="0"/>
              <a:t>Рабочая программа курса «Индивидуальный проект» (10-11 </a:t>
            </a:r>
            <a:r>
              <a:rPr lang="ru-RU" dirty="0" err="1"/>
              <a:t>кл</a:t>
            </a:r>
            <a:r>
              <a:rPr lang="ru-RU" dirty="0"/>
              <a:t>.; 64 часа)</a:t>
            </a:r>
          </a:p>
          <a:p>
            <a:r>
              <a:rPr lang="ru-RU" dirty="0"/>
              <a:t>Шаблон экспертного заключения на индивидуальный проект</a:t>
            </a:r>
          </a:p>
          <a:p>
            <a:r>
              <a:rPr lang="ru-RU"/>
              <a:t>Положение о проектной и исследовательской деятельности </a:t>
            </a:r>
            <a:r>
              <a:rPr lang="ru-RU" i="1"/>
              <a:t>(документ в разработке)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85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5BE0E-6ACF-4375-9105-9CD507E7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Фиксация оценки результатов в ООП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B8AC4-55C6-46DD-A304-D8E990B4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9412"/>
            <a:ext cx="10396883" cy="407517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Целевой раздел: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результаты, подлежащие достижению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общее описание системы оценки их достижения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Содержательный раздел:</a:t>
            </a:r>
          </a:p>
          <a:p>
            <a:pPr marL="342900" lvl="0" indent="-342900">
              <a:buClr>
                <a:srgbClr val="A53010"/>
              </a:buCl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оценочные блоки в рабочих программах по предметам учебного плана и внеурочным курсам</a:t>
            </a:r>
          </a:p>
          <a:p>
            <a:pPr marL="342900" lvl="0" indent="-342900">
              <a:buClr>
                <a:srgbClr val="A53010"/>
              </a:buClr>
              <a:buFontTx/>
              <a:buChar char="-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оценочный блок в Программе формирования и развития УУД</a:t>
            </a:r>
          </a:p>
          <a:p>
            <a:pPr marL="342900" lvl="0" indent="-342900">
              <a:buClr>
                <a:srgbClr val="A53010"/>
              </a:buClr>
              <a:buFontTx/>
              <a:buChar char="-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мониторинга личностного развития в Программе воспитания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Организационный раздел:</a:t>
            </a:r>
          </a:p>
          <a:p>
            <a:pPr marL="342900" lvl="0" indent="-342900">
              <a:buClr>
                <a:srgbClr val="A53010"/>
              </a:buClr>
              <a:buFontTx/>
              <a:buChar char="-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форм промежуточной аттестации в учебном плане</a:t>
            </a:r>
          </a:p>
          <a:p>
            <a:pPr marL="342900" lvl="0" indent="-342900">
              <a:buClr>
                <a:srgbClr val="A53010"/>
              </a:buClr>
              <a:buFontTx/>
              <a:buChar char="-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сроков промежуточной аттестации в календарном учебном графике</a:t>
            </a:r>
          </a:p>
          <a:p>
            <a:pPr marL="342900" lvl="0" indent="-342900">
              <a:buClr>
                <a:srgbClr val="A53010"/>
              </a:buClr>
              <a:buFontTx/>
              <a:buChar char="-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дорожная карта развития условий реализации ООП с описанием их оценки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50B0-D420-4039-85DE-254D8AB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Правильное тематическое планирование  Рабочей программы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AB6489-AD2B-4AF1-B49D-85D2AB777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06" y="2354815"/>
            <a:ext cx="10661578" cy="33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EE1B4-EC03-4512-A59C-9DB202AC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второй части вебинара: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97591-71EB-4E26-8675-56EE9D2D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Что во ФГОС в первую очередь нужно учителю</a:t>
            </a:r>
          </a:p>
          <a:p>
            <a:pPr lvl="0"/>
            <a:r>
              <a:rPr lang="ru-RU" dirty="0"/>
              <a:t>Как можно рассказать о ФГОС родителям учеников</a:t>
            </a:r>
          </a:p>
          <a:p>
            <a:pPr lvl="0"/>
            <a:r>
              <a:rPr lang="ru-RU" dirty="0"/>
              <a:t>Как связан ФГОС и </a:t>
            </a:r>
            <a:r>
              <a:rPr lang="ru-RU" dirty="0" err="1"/>
              <a:t>профстандарт</a:t>
            </a:r>
            <a:r>
              <a:rPr lang="ru-RU" dirty="0"/>
              <a:t> педагога</a:t>
            </a:r>
          </a:p>
          <a:p>
            <a:pPr lvl="0"/>
            <a:r>
              <a:rPr lang="ru-RU" dirty="0"/>
              <a:t>Какие изменения предстоят во ФГОС </a:t>
            </a:r>
          </a:p>
          <a:p>
            <a:pPr lvl="0"/>
            <a:r>
              <a:rPr lang="ru-RU" dirty="0"/>
              <a:t>Что корректировать в РП в первую очередь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26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3B918C-6AD4-459C-9314-48D89E367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8" y="246269"/>
            <a:ext cx="3380815" cy="4501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EAE50C-252B-43B2-AC4A-F2F56A8C8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94" y="2279795"/>
            <a:ext cx="3380815" cy="42085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B9308F-E3A8-4830-8D28-DB713794E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18" y="175502"/>
            <a:ext cx="2816190" cy="3012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6B3148-28F6-41F2-9105-1A323EF31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4" y="2497015"/>
            <a:ext cx="3167180" cy="37455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11F10B-C906-4D84-BB8F-BA654DF15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2279795"/>
            <a:ext cx="4164763" cy="39627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F4ECF4-7E21-4DF8-90DF-7FB6A413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5344" y="-305749"/>
            <a:ext cx="2778713" cy="37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2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4422B-26A1-4EF3-93F9-937224F5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26F93-564B-42EE-9183-74627ACEBF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/>
              <a:t>Почему разделов во ФГОС всего три и как они связаны между собой</a:t>
            </a:r>
          </a:p>
          <a:p>
            <a:pPr lvl="0"/>
            <a:r>
              <a:rPr lang="ru-RU" dirty="0"/>
              <a:t>Как не потеряться в требованиях к образовательным результатам</a:t>
            </a:r>
          </a:p>
          <a:p>
            <a:pPr lvl="0"/>
            <a:r>
              <a:rPr lang="ru-RU" dirty="0"/>
              <a:t>Что важного в блоке «ученик получит возможность научиться»</a:t>
            </a:r>
          </a:p>
          <a:p>
            <a:pPr lvl="0"/>
            <a:r>
              <a:rPr lang="ru-RU" dirty="0"/>
              <a:t>Где во ФГОС размещено метапредметное содержание</a:t>
            </a:r>
          </a:p>
          <a:p>
            <a:r>
              <a:rPr lang="ru-RU" dirty="0"/>
              <a:t>Как преодолеть барьер непонимания ФГОС</a:t>
            </a:r>
          </a:p>
        </p:txBody>
      </p:sp>
    </p:spTree>
    <p:extLst>
      <p:ext uri="{BB962C8B-B14F-4D97-AF65-F5344CB8AC3E}">
        <p14:creationId xmlns:p14="http://schemas.microsoft.com/office/powerpoint/2010/main" val="84547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3A104-4C19-4E7F-A5E7-423C6639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8" y="685800"/>
            <a:ext cx="10396882" cy="797614"/>
          </a:xfrm>
        </p:spPr>
        <p:txBody>
          <a:bodyPr>
            <a:normAutofit fontScale="90000"/>
          </a:bodyPr>
          <a:lstStyle/>
          <a:p>
            <a:r>
              <a:rPr lang="ru-RU" dirty="0"/>
              <a:t>ФЗ-273 и ФГОС </a:t>
            </a:r>
            <a:r>
              <a:rPr lang="ru-RU" sz="3100" dirty="0"/>
              <a:t>(ст. 11 п. 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B869D-AF36-481B-AEA9-AD144AEF0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074" y="1624264"/>
            <a:ext cx="10671433" cy="3750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Федеральные государственные образовательные стандарты и федеральные государственные требования обеспечивают: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>
                <a:solidFill>
                  <a:schemeClr val="accent1"/>
                </a:solidFill>
              </a:rPr>
              <a:t>единство </a:t>
            </a:r>
            <a:r>
              <a:rPr lang="ru-RU" dirty="0"/>
              <a:t>образовательного пространства Российской Федерации;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>
                <a:solidFill>
                  <a:schemeClr val="accent1"/>
                </a:solidFill>
              </a:rPr>
              <a:t>преемственность </a:t>
            </a:r>
            <a:r>
              <a:rPr lang="ru-RU" dirty="0"/>
              <a:t>основных образовательных программ;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>
                <a:solidFill>
                  <a:schemeClr val="accent1"/>
                </a:solidFill>
              </a:rPr>
              <a:t>вариативность </a:t>
            </a:r>
            <a:r>
              <a:rPr lang="ru-RU" dirty="0"/>
              <a:t>содержания образовательных программ соответствующего уровня образования, возможность формирования образовательных программ различных уровня сложности и направленности с учетом образовательных потребностей и способностей обучающихся;</a:t>
            </a:r>
          </a:p>
          <a:p>
            <a:pPr marL="0" indent="0">
              <a:buNone/>
            </a:pPr>
            <a:r>
              <a:rPr lang="ru-RU" dirty="0"/>
              <a:t>4) государственные гарантии уровня и качества образования на основе единства обязательных требований к условиям реализации основных образовательных программ и результатам их освоения</a:t>
            </a:r>
          </a:p>
          <a:p>
            <a:pPr marL="0" indent="0">
              <a:buNone/>
            </a:pPr>
            <a:r>
              <a:rPr lang="ru-RU" dirty="0"/>
              <a:t>2. Федеральные государственные образовательные стандарты, за исключением федерального государственного образовательного стандарта дошкольного образования, образовательные стандарты </a:t>
            </a:r>
            <a:r>
              <a:rPr lang="ru-RU" dirty="0">
                <a:solidFill>
                  <a:schemeClr val="accent1"/>
                </a:solidFill>
              </a:rPr>
              <a:t>являются основой объективной оценки </a:t>
            </a:r>
            <a:r>
              <a:rPr lang="ru-RU" dirty="0"/>
              <a:t>соответствия установленным требованиям образовательной деятельности и подготовки обучающихся, освоивших образовательные программы соответствующего уровня и соответствующей направленности, независимо от формы получения образования и формы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0970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5250C-743E-4F6C-85D6-08AC7D81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ФЗ-273 и ФГОС </a:t>
            </a:r>
            <a:r>
              <a:rPr lang="ru-RU" sz="3100" dirty="0"/>
              <a:t>(ст. 11 п. 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0298F-7854-4272-BB5C-5987014504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Федеральные государственные образовательные стандарты включают в себя требования к: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>
                <a:solidFill>
                  <a:schemeClr val="accent1"/>
                </a:solidFill>
              </a:rPr>
              <a:t>структуре</a:t>
            </a:r>
            <a:r>
              <a:rPr lang="ru-RU" dirty="0"/>
              <a:t> основных образовательных программ (в том числе соотношению обязательной части основной образовательной программы и части, формируемой участниками образовательных отношений) и их объему;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>
                <a:solidFill>
                  <a:schemeClr val="accent1"/>
                </a:solidFill>
              </a:rPr>
              <a:t>условиям</a:t>
            </a:r>
            <a:r>
              <a:rPr lang="ru-RU" dirty="0"/>
              <a:t> реализации основных образовательных программ, в том числе кадровым, финансовым, материально-техническим условиям;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>
                <a:solidFill>
                  <a:schemeClr val="accent1"/>
                </a:solidFill>
              </a:rPr>
              <a:t>результатам</a:t>
            </a:r>
            <a:r>
              <a:rPr lang="ru-RU" dirty="0"/>
              <a:t> освоения основных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86062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B700F-DCAA-4C46-AF31-B5CBC1E0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Преемственность ФКГОС и ФГОС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17F1F1F-3093-4DAC-A447-40C3DB7FFD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355751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31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AC1DF2-3501-4028-9AB8-69C30EE5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360948"/>
            <a:ext cx="10396882" cy="1151965"/>
          </a:xfrm>
        </p:spPr>
        <p:txBody>
          <a:bodyPr/>
          <a:lstStyle/>
          <a:p>
            <a:r>
              <a:rPr lang="ru-RU" b="1" dirty="0"/>
              <a:t>Структура </a:t>
            </a:r>
            <a:r>
              <a:rPr lang="ru-RU" b="1" dirty="0" err="1"/>
              <a:t>ооП</a:t>
            </a:r>
            <a:r>
              <a:rPr lang="ru-RU" b="1" dirty="0"/>
              <a:t> по </a:t>
            </a:r>
            <a:r>
              <a:rPr lang="ru-RU" b="1" dirty="0" err="1"/>
              <a:t>фгос</a:t>
            </a:r>
            <a:endParaRPr lang="ru-RU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28823F7-3A8D-4E42-ACF6-F4B3BDE60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320380"/>
              </p:ext>
            </p:extLst>
          </p:nvPr>
        </p:nvGraphicFramePr>
        <p:xfrm>
          <a:off x="2374682" y="582176"/>
          <a:ext cx="8536435" cy="569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6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24303-543B-44A9-B017-74AE604B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9" y="276726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/>
              <a:t>Новая  предметность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D540B7-6DFA-4E5B-85C0-21F71C867E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2053" y="1696453"/>
            <a:ext cx="10515600" cy="41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3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37" y="381000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 err="1"/>
              <a:t>Метапредметы</a:t>
            </a:r>
            <a:r>
              <a:rPr lang="ru-RU" sz="4000" dirty="0"/>
              <a:t> и </a:t>
            </a:r>
            <a:r>
              <a:rPr lang="ru-RU" sz="4000" dirty="0" err="1"/>
              <a:t>ууд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303423"/>
              </p:ext>
            </p:extLst>
          </p:nvPr>
        </p:nvGraphicFramePr>
        <p:xfrm>
          <a:off x="1981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92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115</TotalTime>
  <Words>822</Words>
  <Application>Microsoft Office PowerPoint</Application>
  <PresentationFormat>Широкоэкранный</PresentationFormat>
  <Paragraphs>126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Impact</vt:lpstr>
      <vt:lpstr>Verdana</vt:lpstr>
      <vt:lpstr>Главное мероприятие</vt:lpstr>
      <vt:lpstr>Как   устроен  ФГОС Часть 1. структура и связи 07.07.2020</vt:lpstr>
      <vt:lpstr>Презентация PowerPoint</vt:lpstr>
      <vt:lpstr>Ключевые вопросы</vt:lpstr>
      <vt:lpstr>ФЗ-273 и ФГОС (ст. 11 п. 2)</vt:lpstr>
      <vt:lpstr>ФЗ-273 и ФГОС (ст. 11 п. 3)</vt:lpstr>
      <vt:lpstr>Преемственность ФКГОС и ФГОС</vt:lpstr>
      <vt:lpstr>Структура ооП по фгос</vt:lpstr>
      <vt:lpstr>Новая  предметность</vt:lpstr>
      <vt:lpstr>Метапредметы и ууд</vt:lpstr>
      <vt:lpstr>Нпа: из приказА Рособрнадзора № 590, Минпросвещения России № 219 от 06.05.2019 </vt:lpstr>
      <vt:lpstr>«КОРНИ»: Ян Амос Коменский  «Великая дидактика» (1638 г.)</vt:lpstr>
      <vt:lpstr>Презентация PowerPoint</vt:lpstr>
      <vt:lpstr>Материалы на сайте Ассоциации</vt:lpstr>
      <vt:lpstr>Фиксация оценки результатов в ООП </vt:lpstr>
      <vt:lpstr>Правильное тематическое планирование  Рабочей программы</vt:lpstr>
      <vt:lpstr>Вопросы второй части вебинара: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 устроен  ФГОС</dc:title>
  <dc:creator>Галина Савиных</dc:creator>
  <cp:lastModifiedBy>Галина Савиных</cp:lastModifiedBy>
  <cp:revision>13</cp:revision>
  <dcterms:created xsi:type="dcterms:W3CDTF">2020-07-04T11:41:48Z</dcterms:created>
  <dcterms:modified xsi:type="dcterms:W3CDTF">2020-07-05T06:55:08Z</dcterms:modified>
</cp:coreProperties>
</file>