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7"/>
  </p:notesMasterIdLst>
  <p:sldIdLst>
    <p:sldId id="256" r:id="rId3"/>
    <p:sldId id="290" r:id="rId4"/>
    <p:sldId id="259" r:id="rId5"/>
    <p:sldId id="263" r:id="rId6"/>
    <p:sldId id="278" r:id="rId7"/>
    <p:sldId id="279" r:id="rId8"/>
    <p:sldId id="281" r:id="rId9"/>
    <p:sldId id="282" r:id="rId10"/>
    <p:sldId id="283" r:id="rId11"/>
    <p:sldId id="300" r:id="rId12"/>
    <p:sldId id="294" r:id="rId13"/>
    <p:sldId id="284" r:id="rId14"/>
    <p:sldId id="285" r:id="rId15"/>
    <p:sldId id="286" r:id="rId16"/>
    <p:sldId id="287" r:id="rId17"/>
    <p:sldId id="288" r:id="rId18"/>
    <p:sldId id="295" r:id="rId19"/>
    <p:sldId id="301" r:id="rId20"/>
    <p:sldId id="302" r:id="rId21"/>
    <p:sldId id="296" r:id="rId22"/>
    <p:sldId id="297" r:id="rId23"/>
    <p:sldId id="298" r:id="rId24"/>
    <p:sldId id="299" r:id="rId25"/>
    <p:sldId id="303" r:id="rId26"/>
  </p:sldIdLst>
  <p:sldSz cx="12192000" cy="6858000"/>
  <p:notesSz cx="6858000" cy="9144000"/>
  <p:embeddedFontLst>
    <p:embeddedFont>
      <p:font typeface="High Tower Text" panose="02040502050506030303" pitchFamily="18" charset="0"/>
      <p:regular r:id="rId28"/>
      <p:italic r:id="rId29"/>
    </p:embeddedFont>
    <p:embeddedFont>
      <p:font typeface="Just Another Hand" panose="020B0604020202020204" charset="0"/>
      <p:regular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Walter Turncoat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istral" panose="03090702030407020403" pitchFamily="66" charset="0"/>
      <p:regular r:id="rId40"/>
    </p:embeddedFont>
    <p:embeddedFont>
      <p:font typeface="Homemade Apple" panose="020B0604020202020204" charset="0"/>
      <p:regular r:id="rId41"/>
    </p:embeddedFont>
    <p:embeddedFont>
      <p:font typeface="Barlow Condensed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b2c3070439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b2c3070439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b2c3070439_3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b2c3070439_3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b2c3070439_3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b2c3070439_3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b2c3070439_3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b2c3070439_3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b2c3070439_3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b2c3070439_3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b2c3070439_3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b2c3070439_3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b2c3070439_3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b2c3070439_3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749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b2c3070439_3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b2c3070439_3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553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b2c3070439_3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b2c3070439_3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280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b2c3070439_3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b2c3070439_3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544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b2c3070439_3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b2c3070439_3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96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b2c3070439_0_1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b2c3070439_0_1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b2c3070439_3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b2c3070439_3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b2c3070439_0_1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b2c3070439_0_1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b2c3070439_3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b2c3070439_3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b2c3070439_3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b2c3070439_3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b2c3070439_3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b2c3070439_3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b2c3070439_3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b2c3070439_3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b2c3070439_3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b2c3070439_3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b2c3070439_3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b2c3070439_3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79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8"/>
          <p:cNvGrpSpPr/>
          <p:nvPr/>
        </p:nvGrpSpPr>
        <p:grpSpPr>
          <a:xfrm>
            <a:off x="3099842" y="-258402"/>
            <a:ext cx="1653349" cy="3195166"/>
            <a:chOff x="2718842" y="-1249002"/>
            <a:chExt cx="1653349" cy="3195166"/>
          </a:xfrm>
        </p:grpSpPr>
        <p:sp>
          <p:nvSpPr>
            <p:cNvPr id="390" name="Google Shape;390;p8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4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4" name="Google Shape;394;p8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395" name="Google Shape;395;p8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6" name="Google Shape;396;p8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397" name="Google Shape;397;p8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8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9" name="Google Shape;399;p8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8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401" name="Google Shape;401;p8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2" name="Google Shape;402;p8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403" name="Google Shape;403;p8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8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5" name="Google Shape;405;p8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p8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407" name="Google Shape;407;p8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1" name="Google Shape;411;p8"/>
          <p:cNvGrpSpPr/>
          <p:nvPr/>
        </p:nvGrpSpPr>
        <p:grpSpPr>
          <a:xfrm>
            <a:off x="6737301" y="2"/>
            <a:ext cx="5234264" cy="4908955"/>
            <a:chOff x="8371004" y="-382642"/>
            <a:chExt cx="3618071" cy="3393209"/>
          </a:xfrm>
        </p:grpSpPr>
        <p:sp>
          <p:nvSpPr>
            <p:cNvPr id="412" name="Google Shape;412;p8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8"/>
          <p:cNvGrpSpPr/>
          <p:nvPr/>
        </p:nvGrpSpPr>
        <p:grpSpPr>
          <a:xfrm>
            <a:off x="4374197" y="-1026"/>
            <a:ext cx="4197195" cy="4943198"/>
            <a:chOff x="6709035" y="58434"/>
            <a:chExt cx="2901220" cy="3416879"/>
          </a:xfrm>
        </p:grpSpPr>
        <p:sp>
          <p:nvSpPr>
            <p:cNvPr id="415" name="Google Shape;415;p8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8"/>
          <p:cNvGrpSpPr/>
          <p:nvPr/>
        </p:nvGrpSpPr>
        <p:grpSpPr>
          <a:xfrm>
            <a:off x="2756861" y="608583"/>
            <a:ext cx="8388661" cy="6372661"/>
            <a:chOff x="4735686" y="1565954"/>
            <a:chExt cx="6435984" cy="4395242"/>
          </a:xfrm>
        </p:grpSpPr>
        <p:grpSp>
          <p:nvGrpSpPr>
            <p:cNvPr id="418" name="Google Shape;418;p8"/>
            <p:cNvGrpSpPr/>
            <p:nvPr/>
          </p:nvGrpSpPr>
          <p:grpSpPr>
            <a:xfrm>
              <a:off x="5355761" y="1788719"/>
              <a:ext cx="5815908" cy="4012465"/>
              <a:chOff x="5355761" y="1788719"/>
              <a:chExt cx="5815908" cy="4012465"/>
            </a:xfrm>
          </p:grpSpPr>
          <p:sp>
            <p:nvSpPr>
              <p:cNvPr id="419" name="Google Shape;419;p8"/>
              <p:cNvSpPr/>
              <p:nvPr/>
            </p:nvSpPr>
            <p:spPr>
              <a:xfrm rot="32818">
                <a:off x="5373127" y="1949043"/>
                <a:ext cx="5781177" cy="3665868"/>
              </a:xfrm>
              <a:custGeom>
                <a:avLst/>
                <a:gdLst/>
                <a:ahLst/>
                <a:cxnLst/>
                <a:rect l="l" t="t" r="r" b="b"/>
                <a:pathLst>
                  <a:path w="2759386" h="1749738" extrusionOk="0">
                    <a:moveTo>
                      <a:pt x="0" y="0"/>
                    </a:moveTo>
                    <a:lnTo>
                      <a:pt x="2759387" y="0"/>
                    </a:lnTo>
                    <a:lnTo>
                      <a:pt x="2759387" y="1749739"/>
                    </a:lnTo>
                    <a:lnTo>
                      <a:pt x="0" y="174973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32818">
                <a:off x="8399483" y="2078742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32818">
                <a:off x="5538319" y="2050244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1218961">
                <a:off x="7351200" y="2162365"/>
                <a:ext cx="1827545" cy="3244576"/>
              </a:xfrm>
              <a:custGeom>
                <a:avLst/>
                <a:gdLst/>
                <a:ahLst/>
                <a:cxnLst/>
                <a:rect l="l" t="t" r="r" b="b"/>
                <a:pathLst>
                  <a:path w="872192" h="1548467" extrusionOk="0">
                    <a:moveTo>
                      <a:pt x="516106" y="1457176"/>
                    </a:moveTo>
                    <a:cubicBezTo>
                      <a:pt x="539919" y="1448604"/>
                      <a:pt x="567541" y="1460986"/>
                      <a:pt x="576114" y="1485751"/>
                    </a:cubicBezTo>
                    <a:cubicBezTo>
                      <a:pt x="584686" y="1509564"/>
                      <a:pt x="572304" y="1537186"/>
                      <a:pt x="547539" y="1545759"/>
                    </a:cubicBezTo>
                    <a:cubicBezTo>
                      <a:pt x="523726" y="1554331"/>
                      <a:pt x="496104" y="1541949"/>
                      <a:pt x="487531" y="1517184"/>
                    </a:cubicBezTo>
                    <a:cubicBezTo>
                      <a:pt x="478959" y="1492419"/>
                      <a:pt x="491341" y="1465749"/>
                      <a:pt x="516106" y="1457176"/>
                    </a:cubicBezTo>
                    <a:lnTo>
                      <a:pt x="516106" y="1457176"/>
                    </a:lnTo>
                    <a:close/>
                    <a:moveTo>
                      <a:pt x="809476" y="1351449"/>
                    </a:moveTo>
                    <a:cubicBezTo>
                      <a:pt x="833289" y="1342876"/>
                      <a:pt x="860911" y="1355259"/>
                      <a:pt x="869484" y="1380024"/>
                    </a:cubicBezTo>
                    <a:cubicBezTo>
                      <a:pt x="878056" y="1403836"/>
                      <a:pt x="865673" y="1431459"/>
                      <a:pt x="840909" y="1440031"/>
                    </a:cubicBezTo>
                    <a:cubicBezTo>
                      <a:pt x="817096" y="1448604"/>
                      <a:pt x="789473" y="1436221"/>
                      <a:pt x="780901" y="1411456"/>
                    </a:cubicBezTo>
                    <a:cubicBezTo>
                      <a:pt x="772329" y="1386691"/>
                      <a:pt x="784711" y="1360021"/>
                      <a:pt x="809476" y="1351449"/>
                    </a:cubicBezTo>
                    <a:lnTo>
                      <a:pt x="809476" y="1351449"/>
                    </a:lnTo>
                    <a:close/>
                    <a:moveTo>
                      <a:pt x="748516" y="1182856"/>
                    </a:moveTo>
                    <a:cubicBezTo>
                      <a:pt x="772329" y="1174284"/>
                      <a:pt x="799951" y="1186666"/>
                      <a:pt x="808523" y="1211431"/>
                    </a:cubicBezTo>
                    <a:cubicBezTo>
                      <a:pt x="817096" y="1235244"/>
                      <a:pt x="804714" y="1262866"/>
                      <a:pt x="779948" y="1271439"/>
                    </a:cubicBezTo>
                    <a:cubicBezTo>
                      <a:pt x="756136" y="1280011"/>
                      <a:pt x="728514" y="1267629"/>
                      <a:pt x="719941" y="1242864"/>
                    </a:cubicBezTo>
                    <a:cubicBezTo>
                      <a:pt x="711369" y="1218099"/>
                      <a:pt x="724704" y="1191429"/>
                      <a:pt x="748516" y="1182856"/>
                    </a:cubicBezTo>
                    <a:lnTo>
                      <a:pt x="748516" y="1182856"/>
                    </a:lnTo>
                    <a:close/>
                    <a:moveTo>
                      <a:pt x="455146" y="1288584"/>
                    </a:moveTo>
                    <a:cubicBezTo>
                      <a:pt x="478959" y="1280011"/>
                      <a:pt x="506581" y="1292394"/>
                      <a:pt x="515154" y="1317159"/>
                    </a:cubicBezTo>
                    <a:cubicBezTo>
                      <a:pt x="523726" y="1340971"/>
                      <a:pt x="511344" y="1368594"/>
                      <a:pt x="486579" y="1377166"/>
                    </a:cubicBezTo>
                    <a:cubicBezTo>
                      <a:pt x="462766" y="1385739"/>
                      <a:pt x="435144" y="1373356"/>
                      <a:pt x="426571" y="1348591"/>
                    </a:cubicBezTo>
                    <a:cubicBezTo>
                      <a:pt x="418951" y="1323826"/>
                      <a:pt x="431334" y="1297156"/>
                      <a:pt x="455146" y="1288584"/>
                    </a:cubicBezTo>
                    <a:lnTo>
                      <a:pt x="455146" y="1288584"/>
                    </a:lnTo>
                    <a:close/>
                    <a:moveTo>
                      <a:pt x="395139" y="1119991"/>
                    </a:moveTo>
                    <a:cubicBezTo>
                      <a:pt x="418951" y="1111419"/>
                      <a:pt x="446573" y="1123801"/>
                      <a:pt x="455146" y="1148566"/>
                    </a:cubicBezTo>
                    <a:cubicBezTo>
                      <a:pt x="463719" y="1172379"/>
                      <a:pt x="451336" y="1200001"/>
                      <a:pt x="426571" y="1208574"/>
                    </a:cubicBezTo>
                    <a:cubicBezTo>
                      <a:pt x="402759" y="1217146"/>
                      <a:pt x="375136" y="1204764"/>
                      <a:pt x="366564" y="1179999"/>
                    </a:cubicBezTo>
                    <a:cubicBezTo>
                      <a:pt x="357991" y="1155234"/>
                      <a:pt x="370373" y="1128564"/>
                      <a:pt x="395139" y="1119991"/>
                    </a:cubicBezTo>
                    <a:lnTo>
                      <a:pt x="395139" y="1119991"/>
                    </a:lnTo>
                    <a:close/>
                    <a:moveTo>
                      <a:pt x="687556" y="1014264"/>
                    </a:moveTo>
                    <a:cubicBezTo>
                      <a:pt x="711369" y="1005691"/>
                      <a:pt x="738991" y="1018074"/>
                      <a:pt x="747564" y="1042839"/>
                    </a:cubicBezTo>
                    <a:cubicBezTo>
                      <a:pt x="756136" y="1066651"/>
                      <a:pt x="743754" y="1094274"/>
                      <a:pt x="718989" y="1102846"/>
                    </a:cubicBezTo>
                    <a:cubicBezTo>
                      <a:pt x="695176" y="1111419"/>
                      <a:pt x="667554" y="1099036"/>
                      <a:pt x="658981" y="1074271"/>
                    </a:cubicBezTo>
                    <a:cubicBezTo>
                      <a:pt x="651361" y="1049506"/>
                      <a:pt x="663744" y="1022836"/>
                      <a:pt x="687556" y="1014264"/>
                    </a:cubicBezTo>
                    <a:lnTo>
                      <a:pt x="687556" y="1014264"/>
                    </a:lnTo>
                    <a:close/>
                    <a:moveTo>
                      <a:pt x="627548" y="845671"/>
                    </a:moveTo>
                    <a:cubicBezTo>
                      <a:pt x="651361" y="837099"/>
                      <a:pt x="678984" y="849481"/>
                      <a:pt x="687556" y="874246"/>
                    </a:cubicBezTo>
                    <a:cubicBezTo>
                      <a:pt x="696129" y="898059"/>
                      <a:pt x="683746" y="925681"/>
                      <a:pt x="658981" y="934254"/>
                    </a:cubicBezTo>
                    <a:cubicBezTo>
                      <a:pt x="635169" y="942826"/>
                      <a:pt x="607546" y="930444"/>
                      <a:pt x="598973" y="905679"/>
                    </a:cubicBezTo>
                    <a:cubicBezTo>
                      <a:pt x="590401" y="880914"/>
                      <a:pt x="602784" y="854244"/>
                      <a:pt x="627548" y="845671"/>
                    </a:cubicBezTo>
                    <a:lnTo>
                      <a:pt x="627548" y="845671"/>
                    </a:lnTo>
                    <a:close/>
                    <a:moveTo>
                      <a:pt x="334179" y="951399"/>
                    </a:moveTo>
                    <a:cubicBezTo>
                      <a:pt x="357991" y="942826"/>
                      <a:pt x="385614" y="955209"/>
                      <a:pt x="394186" y="979974"/>
                    </a:cubicBezTo>
                    <a:cubicBezTo>
                      <a:pt x="402759" y="1003786"/>
                      <a:pt x="390376" y="1031409"/>
                      <a:pt x="365611" y="1039981"/>
                    </a:cubicBezTo>
                    <a:cubicBezTo>
                      <a:pt x="341798" y="1048554"/>
                      <a:pt x="314176" y="1036171"/>
                      <a:pt x="305604" y="1011406"/>
                    </a:cubicBezTo>
                    <a:cubicBezTo>
                      <a:pt x="297031" y="986641"/>
                      <a:pt x="309414" y="959971"/>
                      <a:pt x="334179" y="951399"/>
                    </a:cubicBezTo>
                    <a:lnTo>
                      <a:pt x="334179" y="951399"/>
                    </a:lnTo>
                    <a:close/>
                    <a:moveTo>
                      <a:pt x="273219" y="782806"/>
                    </a:moveTo>
                    <a:cubicBezTo>
                      <a:pt x="297031" y="774234"/>
                      <a:pt x="324654" y="786616"/>
                      <a:pt x="333226" y="811381"/>
                    </a:cubicBezTo>
                    <a:cubicBezTo>
                      <a:pt x="341798" y="835194"/>
                      <a:pt x="329416" y="862816"/>
                      <a:pt x="304651" y="871389"/>
                    </a:cubicBezTo>
                    <a:cubicBezTo>
                      <a:pt x="280839" y="879961"/>
                      <a:pt x="253216" y="867579"/>
                      <a:pt x="244644" y="842814"/>
                    </a:cubicBezTo>
                    <a:cubicBezTo>
                      <a:pt x="237023" y="818049"/>
                      <a:pt x="249406" y="791379"/>
                      <a:pt x="273219" y="782806"/>
                    </a:cubicBezTo>
                    <a:lnTo>
                      <a:pt x="273219" y="782806"/>
                    </a:lnTo>
                    <a:close/>
                    <a:moveTo>
                      <a:pt x="566589" y="677079"/>
                    </a:moveTo>
                    <a:cubicBezTo>
                      <a:pt x="590401" y="668506"/>
                      <a:pt x="618023" y="680889"/>
                      <a:pt x="626596" y="705654"/>
                    </a:cubicBezTo>
                    <a:cubicBezTo>
                      <a:pt x="635169" y="729466"/>
                      <a:pt x="622786" y="757089"/>
                      <a:pt x="598021" y="765661"/>
                    </a:cubicBezTo>
                    <a:cubicBezTo>
                      <a:pt x="574209" y="774234"/>
                      <a:pt x="546586" y="761851"/>
                      <a:pt x="538014" y="737086"/>
                    </a:cubicBezTo>
                    <a:cubicBezTo>
                      <a:pt x="529441" y="712321"/>
                      <a:pt x="542776" y="685651"/>
                      <a:pt x="566589" y="677079"/>
                    </a:cubicBezTo>
                    <a:lnTo>
                      <a:pt x="566589" y="677079"/>
                    </a:lnTo>
                    <a:close/>
                    <a:moveTo>
                      <a:pt x="505629" y="508486"/>
                    </a:moveTo>
                    <a:cubicBezTo>
                      <a:pt x="529441" y="499914"/>
                      <a:pt x="557064" y="512296"/>
                      <a:pt x="565636" y="537061"/>
                    </a:cubicBezTo>
                    <a:cubicBezTo>
                      <a:pt x="574209" y="560874"/>
                      <a:pt x="561826" y="588496"/>
                      <a:pt x="537061" y="597069"/>
                    </a:cubicBezTo>
                    <a:cubicBezTo>
                      <a:pt x="513248" y="605641"/>
                      <a:pt x="485626" y="593259"/>
                      <a:pt x="477054" y="568494"/>
                    </a:cubicBezTo>
                    <a:cubicBezTo>
                      <a:pt x="469434" y="543729"/>
                      <a:pt x="481816" y="517059"/>
                      <a:pt x="505629" y="508486"/>
                    </a:cubicBezTo>
                    <a:lnTo>
                      <a:pt x="505629" y="508486"/>
                    </a:lnTo>
                    <a:close/>
                    <a:moveTo>
                      <a:pt x="213211" y="614214"/>
                    </a:moveTo>
                    <a:cubicBezTo>
                      <a:pt x="237023" y="605641"/>
                      <a:pt x="264646" y="618024"/>
                      <a:pt x="273219" y="642789"/>
                    </a:cubicBezTo>
                    <a:cubicBezTo>
                      <a:pt x="281791" y="666601"/>
                      <a:pt x="269409" y="694224"/>
                      <a:pt x="244644" y="702796"/>
                    </a:cubicBezTo>
                    <a:cubicBezTo>
                      <a:pt x="220831" y="711369"/>
                      <a:pt x="193209" y="698986"/>
                      <a:pt x="184636" y="674221"/>
                    </a:cubicBezTo>
                    <a:cubicBezTo>
                      <a:pt x="176064" y="649456"/>
                      <a:pt x="188446" y="622786"/>
                      <a:pt x="213211" y="614214"/>
                    </a:cubicBezTo>
                    <a:lnTo>
                      <a:pt x="213211" y="614214"/>
                    </a:lnTo>
                    <a:close/>
                    <a:moveTo>
                      <a:pt x="152251" y="445621"/>
                    </a:moveTo>
                    <a:cubicBezTo>
                      <a:pt x="176064" y="437049"/>
                      <a:pt x="203686" y="449431"/>
                      <a:pt x="212259" y="474196"/>
                    </a:cubicBezTo>
                    <a:cubicBezTo>
                      <a:pt x="220831" y="498009"/>
                      <a:pt x="208448" y="525631"/>
                      <a:pt x="183684" y="534204"/>
                    </a:cubicBezTo>
                    <a:cubicBezTo>
                      <a:pt x="159871" y="542776"/>
                      <a:pt x="132248" y="530394"/>
                      <a:pt x="123676" y="505629"/>
                    </a:cubicBezTo>
                    <a:cubicBezTo>
                      <a:pt x="115104" y="480864"/>
                      <a:pt x="128439" y="454194"/>
                      <a:pt x="152251" y="445621"/>
                    </a:cubicBezTo>
                    <a:lnTo>
                      <a:pt x="152251" y="445621"/>
                    </a:lnTo>
                    <a:close/>
                    <a:moveTo>
                      <a:pt x="445621" y="339894"/>
                    </a:moveTo>
                    <a:cubicBezTo>
                      <a:pt x="469434" y="331321"/>
                      <a:pt x="497056" y="343704"/>
                      <a:pt x="505629" y="368469"/>
                    </a:cubicBezTo>
                    <a:cubicBezTo>
                      <a:pt x="514201" y="392281"/>
                      <a:pt x="501819" y="419904"/>
                      <a:pt x="477054" y="428476"/>
                    </a:cubicBezTo>
                    <a:cubicBezTo>
                      <a:pt x="453241" y="437049"/>
                      <a:pt x="425619" y="424666"/>
                      <a:pt x="417046" y="399901"/>
                    </a:cubicBezTo>
                    <a:cubicBezTo>
                      <a:pt x="408473" y="375136"/>
                      <a:pt x="420856" y="348466"/>
                      <a:pt x="445621" y="339894"/>
                    </a:cubicBezTo>
                    <a:lnTo>
                      <a:pt x="445621" y="339894"/>
                    </a:lnTo>
                    <a:close/>
                    <a:moveTo>
                      <a:pt x="31284" y="108436"/>
                    </a:moveTo>
                    <a:cubicBezTo>
                      <a:pt x="55096" y="99864"/>
                      <a:pt x="82719" y="112246"/>
                      <a:pt x="91291" y="137011"/>
                    </a:cubicBezTo>
                    <a:cubicBezTo>
                      <a:pt x="99864" y="160824"/>
                      <a:pt x="87481" y="188446"/>
                      <a:pt x="62716" y="197019"/>
                    </a:cubicBezTo>
                    <a:cubicBezTo>
                      <a:pt x="38904" y="205591"/>
                      <a:pt x="11281" y="193209"/>
                      <a:pt x="2709" y="168444"/>
                    </a:cubicBezTo>
                    <a:cubicBezTo>
                      <a:pt x="-5864" y="143679"/>
                      <a:pt x="6519" y="117009"/>
                      <a:pt x="31284" y="108436"/>
                    </a:cubicBezTo>
                    <a:lnTo>
                      <a:pt x="31284" y="108436"/>
                    </a:lnTo>
                    <a:close/>
                    <a:moveTo>
                      <a:pt x="91291" y="277029"/>
                    </a:moveTo>
                    <a:cubicBezTo>
                      <a:pt x="115104" y="268456"/>
                      <a:pt x="142726" y="280839"/>
                      <a:pt x="151298" y="305604"/>
                    </a:cubicBezTo>
                    <a:cubicBezTo>
                      <a:pt x="159871" y="329416"/>
                      <a:pt x="147489" y="357039"/>
                      <a:pt x="122723" y="365611"/>
                    </a:cubicBezTo>
                    <a:cubicBezTo>
                      <a:pt x="98911" y="374184"/>
                      <a:pt x="71289" y="361801"/>
                      <a:pt x="62716" y="337036"/>
                    </a:cubicBezTo>
                    <a:cubicBezTo>
                      <a:pt x="55096" y="312271"/>
                      <a:pt x="67479" y="285601"/>
                      <a:pt x="91291" y="277029"/>
                    </a:cubicBezTo>
                    <a:lnTo>
                      <a:pt x="91291" y="277029"/>
                    </a:lnTo>
                    <a:close/>
                    <a:moveTo>
                      <a:pt x="384661" y="171301"/>
                    </a:moveTo>
                    <a:cubicBezTo>
                      <a:pt x="408473" y="162729"/>
                      <a:pt x="436096" y="175111"/>
                      <a:pt x="444669" y="199876"/>
                    </a:cubicBezTo>
                    <a:cubicBezTo>
                      <a:pt x="453241" y="223689"/>
                      <a:pt x="440859" y="251311"/>
                      <a:pt x="416094" y="259884"/>
                    </a:cubicBezTo>
                    <a:cubicBezTo>
                      <a:pt x="392281" y="268456"/>
                      <a:pt x="364659" y="256074"/>
                      <a:pt x="356086" y="231309"/>
                    </a:cubicBezTo>
                    <a:cubicBezTo>
                      <a:pt x="347514" y="206544"/>
                      <a:pt x="360848" y="179874"/>
                      <a:pt x="384661" y="171301"/>
                    </a:cubicBezTo>
                    <a:lnTo>
                      <a:pt x="384661" y="171301"/>
                    </a:lnTo>
                    <a:close/>
                    <a:moveTo>
                      <a:pt x="324654" y="2709"/>
                    </a:moveTo>
                    <a:cubicBezTo>
                      <a:pt x="348466" y="-5864"/>
                      <a:pt x="376089" y="6519"/>
                      <a:pt x="384661" y="31284"/>
                    </a:cubicBezTo>
                    <a:cubicBezTo>
                      <a:pt x="393234" y="55096"/>
                      <a:pt x="380851" y="82719"/>
                      <a:pt x="356086" y="91291"/>
                    </a:cubicBezTo>
                    <a:cubicBezTo>
                      <a:pt x="332273" y="99864"/>
                      <a:pt x="304651" y="87481"/>
                      <a:pt x="296079" y="62716"/>
                    </a:cubicBezTo>
                    <a:cubicBezTo>
                      <a:pt x="287506" y="37951"/>
                      <a:pt x="299889" y="11281"/>
                      <a:pt x="324654" y="2709"/>
                    </a:cubicBezTo>
                    <a:close/>
                  </a:path>
                </a:pathLst>
              </a:custGeom>
              <a:solidFill>
                <a:srgbClr val="3824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1218961">
                <a:off x="7916261" y="211930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59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4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1218961">
                <a:off x="7919872" y="2134584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89" y="5715"/>
                      <a:pt x="342342" y="8572"/>
                    </a:cubicBezTo>
                    <a:lnTo>
                      <a:pt x="342342" y="8572"/>
                    </a:lnTo>
                    <a:lnTo>
                      <a:pt x="342342" y="8572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 rot="1218961">
                <a:off x="7921528" y="2175165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2"/>
                    </a:cubicBezTo>
                    <a:lnTo>
                      <a:pt x="24765" y="126682"/>
                    </a:lnTo>
                    <a:cubicBezTo>
                      <a:pt x="16193" y="129540"/>
                      <a:pt x="5715" y="127635"/>
                      <a:pt x="0" y="120967"/>
                    </a:cubicBezTo>
                    <a:lnTo>
                      <a:pt x="3362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1218961">
                <a:off x="7913186" y="249498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60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4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1218961">
                <a:off x="7916795" y="2510264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5" y="2858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 rot="1218961">
                <a:off x="7918454" y="25508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2" y="129540"/>
                      <a:pt x="5715" y="127635"/>
                      <a:pt x="0" y="120968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1218961">
                <a:off x="7909005" y="2870112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5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400" y="3450"/>
                      <a:pt x="342162" y="15832"/>
                    </a:cubicBezTo>
                    <a:lnTo>
                      <a:pt x="342162" y="15832"/>
                    </a:lnTo>
                    <a:cubicBezTo>
                      <a:pt x="346925" y="28214"/>
                      <a:pt x="340257" y="41550"/>
                      <a:pt x="327875" y="46312"/>
                    </a:cubicBezTo>
                    <a:cubicBezTo>
                      <a:pt x="228814" y="81554"/>
                      <a:pt x="130707" y="117750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1218961">
                <a:off x="7911850" y="288525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 rot="1218961">
                <a:off x="7915379" y="292652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 rot="1218961">
                <a:off x="7905162" y="3245655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4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49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cubicBezTo>
                      <a:pt x="229192" y="81554"/>
                      <a:pt x="131085" y="117749"/>
                      <a:pt x="32025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50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1218961">
                <a:off x="7908774" y="326093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4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cubicBezTo>
                      <a:pt x="342342" y="8573"/>
                      <a:pt x="342342" y="8573"/>
                      <a:pt x="342342" y="8573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 rot="1218961">
                <a:off x="7910431" y="330151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3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2395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 rot="1218961">
                <a:off x="7902089" y="3621335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59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4" y="41550"/>
                      <a:pt x="328252" y="46312"/>
                    </a:cubicBezTo>
                    <a:cubicBezTo>
                      <a:pt x="229192" y="81554"/>
                      <a:pt x="131084" y="117750"/>
                      <a:pt x="32024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 rot="1218961">
                <a:off x="7905699" y="3636615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 rot="1218961">
                <a:off x="7907355" y="367719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 rot="1218961">
                <a:off x="7897908" y="3996461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4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399" y="3449"/>
                      <a:pt x="342162" y="15832"/>
                    </a:cubicBezTo>
                    <a:lnTo>
                      <a:pt x="342162" y="15832"/>
                    </a:lnTo>
                    <a:cubicBezTo>
                      <a:pt x="346924" y="28214"/>
                      <a:pt x="340257" y="41549"/>
                      <a:pt x="327874" y="46312"/>
                    </a:cubicBezTo>
                    <a:cubicBezTo>
                      <a:pt x="228814" y="81554"/>
                      <a:pt x="130707" y="117749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 rot="1218961">
                <a:off x="7900751" y="401160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 rot="1218961">
                <a:off x="7904279" y="405287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2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 rot="1218961">
                <a:off x="7894065" y="4372003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5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50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5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50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 rot="1218961">
                <a:off x="7897674" y="438728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 rot="1218961">
                <a:off x="7899334" y="442786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 rot="1218961">
                <a:off x="7890069" y="4747162"/>
                <a:ext cx="71999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615" h="154536" extrusionOk="0">
                    <a:moveTo>
                      <a:pt x="15364" y="108225"/>
                    </a:moveTo>
                    <a:cubicBezTo>
                      <a:pt x="114424" y="72982"/>
                      <a:pt x="212531" y="36787"/>
                      <a:pt x="311591" y="1544"/>
                    </a:cubicBezTo>
                    <a:cubicBezTo>
                      <a:pt x="323974" y="-3218"/>
                      <a:pt x="337309" y="3450"/>
                      <a:pt x="342071" y="15832"/>
                    </a:cubicBezTo>
                    <a:lnTo>
                      <a:pt x="342071" y="15832"/>
                    </a:lnTo>
                    <a:cubicBezTo>
                      <a:pt x="346834" y="28214"/>
                      <a:pt x="340166" y="41550"/>
                      <a:pt x="327784" y="46312"/>
                    </a:cubicBezTo>
                    <a:cubicBezTo>
                      <a:pt x="228724" y="81554"/>
                      <a:pt x="130616" y="117750"/>
                      <a:pt x="31556" y="152992"/>
                    </a:cubicBezTo>
                    <a:cubicBezTo>
                      <a:pt x="19174" y="157754"/>
                      <a:pt x="5839" y="151087"/>
                      <a:pt x="1076" y="138704"/>
                    </a:cubicBezTo>
                    <a:lnTo>
                      <a:pt x="1076" y="138704"/>
                    </a:lnTo>
                    <a:cubicBezTo>
                      <a:pt x="-2734" y="126322"/>
                      <a:pt x="3934" y="112987"/>
                      <a:pt x="1536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 rot="1218961">
                <a:off x="7894601" y="4762966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7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8"/>
              <p:cNvSpPr/>
              <p:nvPr/>
            </p:nvSpPr>
            <p:spPr>
              <a:xfrm rot="1218961">
                <a:off x="7896256" y="48035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7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 rot="1218961">
                <a:off x="7886043" y="5122674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60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 rot="1218961">
                <a:off x="7889653" y="5137952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lnTo>
                      <a:pt x="342342" y="8573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 rot="1218961">
                <a:off x="7891310" y="5178532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3"/>
                      <a:pt x="329565" y="17145"/>
                      <a:pt x="320992" y="20003"/>
                    </a:cubicBezTo>
                    <a:lnTo>
                      <a:pt x="24765" y="126683"/>
                    </a:lnTo>
                    <a:cubicBezTo>
                      <a:pt x="16192" y="129540"/>
                      <a:pt x="5715" y="127635"/>
                      <a:pt x="0" y="120968"/>
                    </a:cubicBezTo>
                    <a:lnTo>
                      <a:pt x="33623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 rot="32818">
                <a:off x="8803051" y="2252423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 rot="1218961">
                <a:off x="8856385" y="210008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 rot="1218961">
                <a:off x="8855679" y="2291428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7185"/>
                      <a:pt x="952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 rot="1218961">
                <a:off x="8853100" y="2482076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 rot="1218961">
                <a:off x="8850521" y="267272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 rot="1218961">
                <a:off x="8849813" y="286406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 rot="1218961">
                <a:off x="8847236" y="3054714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 rot="1218961">
                <a:off x="8846528" y="324605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 rot="1218961">
                <a:off x="8843949" y="343670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 rot="1218961">
                <a:off x="8841370" y="362735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 rot="1218961">
                <a:off x="8840663" y="381869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 rot="1218961">
                <a:off x="8838083" y="400934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 rot="1218961">
                <a:off x="8835506" y="419998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 rot="1218961">
                <a:off x="8834797" y="439133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 rot="1218961">
                <a:off x="8832218" y="458197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 rot="1218961">
                <a:off x="8831510" y="477332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 rot="32818">
                <a:off x="8774448" y="5308872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7" name="Google Shape;467;p8"/>
            <p:cNvSpPr/>
            <p:nvPr/>
          </p:nvSpPr>
          <p:spPr>
            <a:xfrm rot="1218961">
              <a:off x="5267398" y="1967339"/>
              <a:ext cx="2955806" cy="3592473"/>
            </a:xfrm>
            <a:custGeom>
              <a:avLst/>
              <a:gdLst/>
              <a:ahLst/>
              <a:cxnLst/>
              <a:rect l="l" t="t" r="r" b="b"/>
              <a:pathLst>
                <a:path w="1410652" h="1714500" extrusionOk="0">
                  <a:moveTo>
                    <a:pt x="0" y="328613"/>
                  </a:moveTo>
                  <a:lnTo>
                    <a:pt x="912495" y="0"/>
                  </a:lnTo>
                  <a:lnTo>
                    <a:pt x="917258" y="13335"/>
                  </a:lnTo>
                  <a:lnTo>
                    <a:pt x="4763" y="341947"/>
                  </a:lnTo>
                  <a:lnTo>
                    <a:pt x="0" y="328613"/>
                  </a:lnTo>
                  <a:lnTo>
                    <a:pt x="0" y="328613"/>
                  </a:lnTo>
                  <a:close/>
                  <a:moveTo>
                    <a:pt x="30480" y="414338"/>
                  </a:moveTo>
                  <a:cubicBezTo>
                    <a:pt x="32385" y="419100"/>
                    <a:pt x="33338" y="423863"/>
                    <a:pt x="35243" y="427672"/>
                  </a:cubicBezTo>
                  <a:cubicBezTo>
                    <a:pt x="339090" y="318135"/>
                    <a:pt x="643890" y="208597"/>
                    <a:pt x="947738" y="99060"/>
                  </a:cubicBezTo>
                  <a:cubicBezTo>
                    <a:pt x="945833" y="94297"/>
                    <a:pt x="944880" y="89535"/>
                    <a:pt x="942975" y="85725"/>
                  </a:cubicBezTo>
                  <a:cubicBezTo>
                    <a:pt x="639128" y="196215"/>
                    <a:pt x="335280" y="304800"/>
                    <a:pt x="30480" y="414338"/>
                  </a:cubicBezTo>
                  <a:lnTo>
                    <a:pt x="30480" y="414338"/>
                  </a:lnTo>
                  <a:close/>
                  <a:moveTo>
                    <a:pt x="61913" y="500063"/>
                  </a:moveTo>
                  <a:cubicBezTo>
                    <a:pt x="63818" y="504825"/>
                    <a:pt x="64770" y="509588"/>
                    <a:pt x="66675" y="513397"/>
                  </a:cubicBezTo>
                  <a:cubicBezTo>
                    <a:pt x="370522" y="403860"/>
                    <a:pt x="675322" y="294322"/>
                    <a:pt x="979170" y="184785"/>
                  </a:cubicBezTo>
                  <a:cubicBezTo>
                    <a:pt x="977265" y="180022"/>
                    <a:pt x="976313" y="175260"/>
                    <a:pt x="974408" y="171450"/>
                  </a:cubicBezTo>
                  <a:cubicBezTo>
                    <a:pt x="670560" y="281940"/>
                    <a:pt x="365760" y="391478"/>
                    <a:pt x="61913" y="500063"/>
                  </a:cubicBezTo>
                  <a:lnTo>
                    <a:pt x="61913" y="500063"/>
                  </a:lnTo>
                  <a:close/>
                  <a:moveTo>
                    <a:pt x="92393" y="585788"/>
                  </a:moveTo>
                  <a:cubicBezTo>
                    <a:pt x="94297" y="590550"/>
                    <a:pt x="95250" y="595313"/>
                    <a:pt x="97155" y="599122"/>
                  </a:cubicBezTo>
                  <a:cubicBezTo>
                    <a:pt x="401003" y="489585"/>
                    <a:pt x="705803" y="380047"/>
                    <a:pt x="1009650" y="270510"/>
                  </a:cubicBezTo>
                  <a:cubicBezTo>
                    <a:pt x="1007745" y="265747"/>
                    <a:pt x="1006793" y="260985"/>
                    <a:pt x="1004888" y="257175"/>
                  </a:cubicBezTo>
                  <a:cubicBezTo>
                    <a:pt x="701040" y="367665"/>
                    <a:pt x="397193" y="477203"/>
                    <a:pt x="92393" y="585788"/>
                  </a:cubicBezTo>
                  <a:lnTo>
                    <a:pt x="92393" y="585788"/>
                  </a:lnTo>
                  <a:close/>
                  <a:moveTo>
                    <a:pt x="123825" y="672465"/>
                  </a:moveTo>
                  <a:cubicBezTo>
                    <a:pt x="427672" y="562928"/>
                    <a:pt x="732472" y="453390"/>
                    <a:pt x="1036320" y="343853"/>
                  </a:cubicBezTo>
                  <a:cubicBezTo>
                    <a:pt x="1038225" y="348615"/>
                    <a:pt x="1039178" y="353378"/>
                    <a:pt x="1041083" y="357188"/>
                  </a:cubicBezTo>
                  <a:cubicBezTo>
                    <a:pt x="737235" y="466725"/>
                    <a:pt x="432435" y="576263"/>
                    <a:pt x="128588" y="685800"/>
                  </a:cubicBezTo>
                  <a:cubicBezTo>
                    <a:pt x="126683" y="681038"/>
                    <a:pt x="124778" y="676275"/>
                    <a:pt x="123825" y="672465"/>
                  </a:cubicBezTo>
                  <a:lnTo>
                    <a:pt x="123825" y="672465"/>
                  </a:lnTo>
                  <a:close/>
                  <a:moveTo>
                    <a:pt x="154305" y="758190"/>
                  </a:moveTo>
                  <a:cubicBezTo>
                    <a:pt x="458153" y="648653"/>
                    <a:pt x="762953" y="539115"/>
                    <a:pt x="1066800" y="429578"/>
                  </a:cubicBezTo>
                  <a:cubicBezTo>
                    <a:pt x="1068705" y="434340"/>
                    <a:pt x="1069658" y="439103"/>
                    <a:pt x="1071563" y="442913"/>
                  </a:cubicBezTo>
                  <a:cubicBezTo>
                    <a:pt x="767715" y="552450"/>
                    <a:pt x="462915" y="661988"/>
                    <a:pt x="159068" y="771525"/>
                  </a:cubicBezTo>
                  <a:cubicBezTo>
                    <a:pt x="157163" y="766763"/>
                    <a:pt x="156210" y="762000"/>
                    <a:pt x="154305" y="758190"/>
                  </a:cubicBezTo>
                  <a:lnTo>
                    <a:pt x="154305" y="758190"/>
                  </a:lnTo>
                  <a:close/>
                  <a:moveTo>
                    <a:pt x="184785" y="843915"/>
                  </a:moveTo>
                  <a:cubicBezTo>
                    <a:pt x="488633" y="734378"/>
                    <a:pt x="793433" y="624840"/>
                    <a:pt x="1097280" y="515303"/>
                  </a:cubicBezTo>
                  <a:cubicBezTo>
                    <a:pt x="1099185" y="520065"/>
                    <a:pt x="1100138" y="524828"/>
                    <a:pt x="1102043" y="528638"/>
                  </a:cubicBezTo>
                  <a:cubicBezTo>
                    <a:pt x="798195" y="638175"/>
                    <a:pt x="493395" y="747713"/>
                    <a:pt x="189547" y="857250"/>
                  </a:cubicBezTo>
                  <a:cubicBezTo>
                    <a:pt x="188595" y="852488"/>
                    <a:pt x="186690" y="847725"/>
                    <a:pt x="184785" y="843915"/>
                  </a:cubicBezTo>
                  <a:lnTo>
                    <a:pt x="184785" y="843915"/>
                  </a:lnTo>
                  <a:close/>
                  <a:moveTo>
                    <a:pt x="216218" y="929640"/>
                  </a:moveTo>
                  <a:cubicBezTo>
                    <a:pt x="218122" y="934403"/>
                    <a:pt x="219075" y="939165"/>
                    <a:pt x="220980" y="942975"/>
                  </a:cubicBezTo>
                  <a:cubicBezTo>
                    <a:pt x="524828" y="833438"/>
                    <a:pt x="829628" y="723900"/>
                    <a:pt x="1133475" y="614363"/>
                  </a:cubicBezTo>
                  <a:cubicBezTo>
                    <a:pt x="1131570" y="609600"/>
                    <a:pt x="1130618" y="604838"/>
                    <a:pt x="1128713" y="601028"/>
                  </a:cubicBezTo>
                  <a:cubicBezTo>
                    <a:pt x="824865" y="710565"/>
                    <a:pt x="520065" y="820103"/>
                    <a:pt x="216218" y="929640"/>
                  </a:cubicBezTo>
                  <a:lnTo>
                    <a:pt x="216218" y="929640"/>
                  </a:lnTo>
                  <a:close/>
                  <a:moveTo>
                    <a:pt x="246697" y="1015365"/>
                  </a:moveTo>
                  <a:cubicBezTo>
                    <a:pt x="248603" y="1020128"/>
                    <a:pt x="249555" y="1024890"/>
                    <a:pt x="251460" y="1028700"/>
                  </a:cubicBezTo>
                  <a:cubicBezTo>
                    <a:pt x="555308" y="919163"/>
                    <a:pt x="860108" y="809625"/>
                    <a:pt x="1163955" y="700088"/>
                  </a:cubicBezTo>
                  <a:cubicBezTo>
                    <a:pt x="1162050" y="695325"/>
                    <a:pt x="1161098" y="690563"/>
                    <a:pt x="1159193" y="686753"/>
                  </a:cubicBezTo>
                  <a:cubicBezTo>
                    <a:pt x="855345" y="796290"/>
                    <a:pt x="551497" y="905828"/>
                    <a:pt x="246697" y="1015365"/>
                  </a:cubicBezTo>
                  <a:lnTo>
                    <a:pt x="246697" y="1015365"/>
                  </a:lnTo>
                  <a:close/>
                  <a:moveTo>
                    <a:pt x="277178" y="1101090"/>
                  </a:moveTo>
                  <a:cubicBezTo>
                    <a:pt x="279083" y="1105853"/>
                    <a:pt x="280035" y="1110615"/>
                    <a:pt x="281940" y="1114425"/>
                  </a:cubicBezTo>
                  <a:cubicBezTo>
                    <a:pt x="585788" y="1004888"/>
                    <a:pt x="890588" y="895350"/>
                    <a:pt x="1194435" y="785813"/>
                  </a:cubicBezTo>
                  <a:cubicBezTo>
                    <a:pt x="1192530" y="781050"/>
                    <a:pt x="1191578" y="776288"/>
                    <a:pt x="1189673" y="772478"/>
                  </a:cubicBezTo>
                  <a:cubicBezTo>
                    <a:pt x="885825" y="882015"/>
                    <a:pt x="581978" y="991553"/>
                    <a:pt x="277178" y="1101090"/>
                  </a:cubicBezTo>
                  <a:lnTo>
                    <a:pt x="277178" y="1101090"/>
                  </a:lnTo>
                  <a:close/>
                  <a:moveTo>
                    <a:pt x="308610" y="1186815"/>
                  </a:moveTo>
                  <a:cubicBezTo>
                    <a:pt x="612458" y="1077278"/>
                    <a:pt x="917258" y="967740"/>
                    <a:pt x="1221105" y="858203"/>
                  </a:cubicBezTo>
                  <a:cubicBezTo>
                    <a:pt x="1223010" y="862965"/>
                    <a:pt x="1223963" y="867728"/>
                    <a:pt x="1225868" y="871538"/>
                  </a:cubicBezTo>
                  <a:cubicBezTo>
                    <a:pt x="922020" y="981075"/>
                    <a:pt x="617220" y="1090613"/>
                    <a:pt x="313372" y="1200150"/>
                  </a:cubicBezTo>
                  <a:cubicBezTo>
                    <a:pt x="311468" y="1196340"/>
                    <a:pt x="310515" y="1191578"/>
                    <a:pt x="308610" y="1186815"/>
                  </a:cubicBezTo>
                  <a:lnTo>
                    <a:pt x="308610" y="1186815"/>
                  </a:lnTo>
                  <a:close/>
                  <a:moveTo>
                    <a:pt x="339090" y="1272540"/>
                  </a:moveTo>
                  <a:cubicBezTo>
                    <a:pt x="642938" y="1163003"/>
                    <a:pt x="947738" y="1053465"/>
                    <a:pt x="1251585" y="943928"/>
                  </a:cubicBezTo>
                  <a:cubicBezTo>
                    <a:pt x="1253490" y="948690"/>
                    <a:pt x="1254443" y="953453"/>
                    <a:pt x="1256348" y="957263"/>
                  </a:cubicBezTo>
                  <a:cubicBezTo>
                    <a:pt x="952500" y="1066800"/>
                    <a:pt x="647700" y="1176338"/>
                    <a:pt x="343853" y="1285875"/>
                  </a:cubicBezTo>
                  <a:cubicBezTo>
                    <a:pt x="342900" y="1282065"/>
                    <a:pt x="340995" y="1277303"/>
                    <a:pt x="339090" y="1272540"/>
                  </a:cubicBezTo>
                  <a:lnTo>
                    <a:pt x="339090" y="1272540"/>
                  </a:lnTo>
                  <a:close/>
                  <a:moveTo>
                    <a:pt x="370522" y="1358265"/>
                  </a:moveTo>
                  <a:cubicBezTo>
                    <a:pt x="674370" y="1248728"/>
                    <a:pt x="979170" y="1139190"/>
                    <a:pt x="1283018" y="1029653"/>
                  </a:cubicBezTo>
                  <a:cubicBezTo>
                    <a:pt x="1284923" y="1034415"/>
                    <a:pt x="1285875" y="1039178"/>
                    <a:pt x="1287780" y="1042988"/>
                  </a:cubicBezTo>
                  <a:cubicBezTo>
                    <a:pt x="983933" y="1152525"/>
                    <a:pt x="679133" y="1262063"/>
                    <a:pt x="375285" y="1371600"/>
                  </a:cubicBezTo>
                  <a:cubicBezTo>
                    <a:pt x="373380" y="1367790"/>
                    <a:pt x="371475" y="1363028"/>
                    <a:pt x="370522" y="1358265"/>
                  </a:cubicBezTo>
                  <a:lnTo>
                    <a:pt x="370522" y="1358265"/>
                  </a:lnTo>
                  <a:close/>
                  <a:moveTo>
                    <a:pt x="401003" y="1443990"/>
                  </a:moveTo>
                  <a:cubicBezTo>
                    <a:pt x="402908" y="1448753"/>
                    <a:pt x="403860" y="1453515"/>
                    <a:pt x="405765" y="1457325"/>
                  </a:cubicBezTo>
                  <a:cubicBezTo>
                    <a:pt x="709613" y="1347788"/>
                    <a:pt x="1014413" y="1238250"/>
                    <a:pt x="1318260" y="1128713"/>
                  </a:cubicBezTo>
                  <a:cubicBezTo>
                    <a:pt x="1316355" y="1123950"/>
                    <a:pt x="1315403" y="1119188"/>
                    <a:pt x="1313498" y="1115378"/>
                  </a:cubicBezTo>
                  <a:cubicBezTo>
                    <a:pt x="1009650" y="1224915"/>
                    <a:pt x="704850" y="1334453"/>
                    <a:pt x="401003" y="1443990"/>
                  </a:cubicBezTo>
                  <a:lnTo>
                    <a:pt x="401003" y="1443990"/>
                  </a:lnTo>
                  <a:close/>
                  <a:moveTo>
                    <a:pt x="431483" y="1529715"/>
                  </a:moveTo>
                  <a:cubicBezTo>
                    <a:pt x="433388" y="1534478"/>
                    <a:pt x="434340" y="1539240"/>
                    <a:pt x="436245" y="1543050"/>
                  </a:cubicBezTo>
                  <a:cubicBezTo>
                    <a:pt x="740093" y="1433513"/>
                    <a:pt x="1044893" y="1323975"/>
                    <a:pt x="1348740" y="1214438"/>
                  </a:cubicBezTo>
                  <a:cubicBezTo>
                    <a:pt x="1346835" y="1209675"/>
                    <a:pt x="1345883" y="1204913"/>
                    <a:pt x="1343978" y="1201103"/>
                  </a:cubicBezTo>
                  <a:cubicBezTo>
                    <a:pt x="1040130" y="1310640"/>
                    <a:pt x="736283" y="1420178"/>
                    <a:pt x="431483" y="1529715"/>
                  </a:cubicBezTo>
                  <a:lnTo>
                    <a:pt x="431483" y="1529715"/>
                  </a:lnTo>
                  <a:close/>
                  <a:moveTo>
                    <a:pt x="462915" y="1615440"/>
                  </a:moveTo>
                  <a:cubicBezTo>
                    <a:pt x="464820" y="1620203"/>
                    <a:pt x="465772" y="1624965"/>
                    <a:pt x="467678" y="1628775"/>
                  </a:cubicBezTo>
                  <a:cubicBezTo>
                    <a:pt x="771525" y="1519238"/>
                    <a:pt x="1076325" y="1409700"/>
                    <a:pt x="1380173" y="1300163"/>
                  </a:cubicBezTo>
                  <a:cubicBezTo>
                    <a:pt x="1378268" y="1295400"/>
                    <a:pt x="1377315" y="1290638"/>
                    <a:pt x="1375410" y="1286828"/>
                  </a:cubicBezTo>
                  <a:cubicBezTo>
                    <a:pt x="1071563" y="1397318"/>
                    <a:pt x="766763" y="1505903"/>
                    <a:pt x="462915" y="1615440"/>
                  </a:cubicBezTo>
                  <a:lnTo>
                    <a:pt x="462915" y="1615440"/>
                  </a:lnTo>
                  <a:close/>
                  <a:moveTo>
                    <a:pt x="493395" y="1701165"/>
                  </a:moveTo>
                  <a:lnTo>
                    <a:pt x="1405890" y="1372553"/>
                  </a:lnTo>
                  <a:lnTo>
                    <a:pt x="1410653" y="1385888"/>
                  </a:lnTo>
                  <a:lnTo>
                    <a:pt x="498158" y="1714500"/>
                  </a:lnTo>
                  <a:lnTo>
                    <a:pt x="493395" y="17011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8"/>
          <p:cNvGrpSpPr/>
          <p:nvPr/>
        </p:nvGrpSpPr>
        <p:grpSpPr>
          <a:xfrm rot="-861947">
            <a:off x="623935" y="855666"/>
            <a:ext cx="2297175" cy="2423357"/>
            <a:chOff x="2368761" y="841731"/>
            <a:chExt cx="3148926" cy="3321893"/>
          </a:xfrm>
        </p:grpSpPr>
        <p:sp>
          <p:nvSpPr>
            <p:cNvPr id="469" name="Google Shape;469;p8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8"/>
          <p:cNvGrpSpPr/>
          <p:nvPr/>
        </p:nvGrpSpPr>
        <p:grpSpPr>
          <a:xfrm rot="10800000">
            <a:off x="11310296" y="1457747"/>
            <a:ext cx="299402" cy="5042420"/>
            <a:chOff x="9680428" y="578816"/>
            <a:chExt cx="126000" cy="3166752"/>
          </a:xfrm>
        </p:grpSpPr>
        <p:sp>
          <p:nvSpPr>
            <p:cNvPr id="472" name="Google Shape;472;p8"/>
            <p:cNvSpPr/>
            <p:nvPr/>
          </p:nvSpPr>
          <p:spPr>
            <a:xfrm>
              <a:off x="9680428" y="578816"/>
              <a:ext cx="126000" cy="3112590"/>
            </a:xfrm>
            <a:custGeom>
              <a:avLst/>
              <a:gdLst/>
              <a:ahLst/>
              <a:cxnLst/>
              <a:rect l="l" t="t" r="r" b="b"/>
              <a:pathLst>
                <a:path w="126000" h="3112590" extrusionOk="0">
                  <a:moveTo>
                    <a:pt x="63001" y="0"/>
                  </a:moveTo>
                  <a:lnTo>
                    <a:pt x="114357" y="296725"/>
                  </a:lnTo>
                  <a:lnTo>
                    <a:pt x="117501" y="296725"/>
                  </a:lnTo>
                  <a:lnTo>
                    <a:pt x="117501" y="314893"/>
                  </a:lnTo>
                  <a:lnTo>
                    <a:pt x="117501" y="2932374"/>
                  </a:lnTo>
                  <a:lnTo>
                    <a:pt x="122485" y="2934439"/>
                  </a:lnTo>
                  <a:cubicBezTo>
                    <a:pt x="124657" y="2936611"/>
                    <a:pt x="126000" y="2939611"/>
                    <a:pt x="126000" y="2942924"/>
                  </a:cubicBezTo>
                  <a:lnTo>
                    <a:pt x="126000" y="2990924"/>
                  </a:lnTo>
                  <a:cubicBezTo>
                    <a:pt x="126000" y="2994238"/>
                    <a:pt x="124657" y="2997238"/>
                    <a:pt x="122485" y="2999409"/>
                  </a:cubicBezTo>
                  <a:lnTo>
                    <a:pt x="117501" y="3001474"/>
                  </a:lnTo>
                  <a:lnTo>
                    <a:pt x="117501" y="3088370"/>
                  </a:lnTo>
                  <a:lnTo>
                    <a:pt x="117000" y="3088370"/>
                  </a:lnTo>
                  <a:lnTo>
                    <a:pt x="117000" y="3094590"/>
                  </a:lnTo>
                  <a:cubicBezTo>
                    <a:pt x="117000" y="3104531"/>
                    <a:pt x="108941" y="3112590"/>
                    <a:pt x="99000" y="3112590"/>
                  </a:cubicBezTo>
                  <a:lnTo>
                    <a:pt x="27000" y="3112590"/>
                  </a:lnTo>
                  <a:cubicBezTo>
                    <a:pt x="17059" y="3112590"/>
                    <a:pt x="9000" y="3104531"/>
                    <a:pt x="9000" y="3094590"/>
                  </a:cubicBezTo>
                  <a:lnTo>
                    <a:pt x="9000" y="3088370"/>
                  </a:lnTo>
                  <a:lnTo>
                    <a:pt x="8500" y="3088370"/>
                  </a:lnTo>
                  <a:lnTo>
                    <a:pt x="8500" y="3001474"/>
                  </a:lnTo>
                  <a:lnTo>
                    <a:pt x="3515" y="2999409"/>
                  </a:lnTo>
                  <a:cubicBezTo>
                    <a:pt x="1343" y="2997238"/>
                    <a:pt x="0" y="2994238"/>
                    <a:pt x="0" y="2990924"/>
                  </a:cubicBezTo>
                  <a:lnTo>
                    <a:pt x="0" y="2942924"/>
                  </a:lnTo>
                  <a:cubicBezTo>
                    <a:pt x="0" y="2939611"/>
                    <a:pt x="1343" y="2936611"/>
                    <a:pt x="3515" y="2934439"/>
                  </a:cubicBezTo>
                  <a:lnTo>
                    <a:pt x="8500" y="2932374"/>
                  </a:lnTo>
                  <a:lnTo>
                    <a:pt x="8500" y="314893"/>
                  </a:lnTo>
                  <a:lnTo>
                    <a:pt x="8500" y="296725"/>
                  </a:lnTo>
                  <a:lnTo>
                    <a:pt x="11644" y="296725"/>
                  </a:lnTo>
                  <a:close/>
                </a:path>
              </a:pathLst>
            </a:custGeom>
            <a:gradFill>
              <a:gsLst>
                <a:gs pos="0">
                  <a:srgbClr val="D0CECE"/>
                </a:gs>
                <a:gs pos="40000">
                  <a:srgbClr val="FFFFFF"/>
                </a:gs>
                <a:gs pos="69000">
                  <a:srgbClr val="F2F2F2"/>
                </a:gs>
                <a:gs pos="100000">
                  <a:srgbClr val="F2F2F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3" name="Google Shape;473;p8"/>
            <p:cNvGrpSpPr/>
            <p:nvPr/>
          </p:nvGrpSpPr>
          <p:grpSpPr>
            <a:xfrm>
              <a:off x="9680428" y="578816"/>
              <a:ext cx="126000" cy="3166752"/>
              <a:chOff x="10252180" y="581340"/>
              <a:chExt cx="126000" cy="3166752"/>
            </a:xfrm>
          </p:grpSpPr>
          <p:sp>
            <p:nvSpPr>
              <p:cNvPr id="474" name="Google Shape;474;p8"/>
              <p:cNvSpPr/>
              <p:nvPr/>
            </p:nvSpPr>
            <p:spPr>
              <a:xfrm>
                <a:off x="10260675" y="878065"/>
                <a:ext cx="108900" cy="2791500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10260679" y="581340"/>
                <a:ext cx="112500" cy="3048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D0CECE"/>
                  </a:gs>
                  <a:gs pos="40000">
                    <a:srgbClr val="FFFFFF"/>
                  </a:gs>
                  <a:gs pos="69000">
                    <a:srgbClr val="F2F2F2"/>
                  </a:gs>
                  <a:gs pos="100000">
                    <a:srgbClr val="F2F2F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10296034" y="594461"/>
                <a:ext cx="38292" cy="100171"/>
              </a:xfrm>
              <a:custGeom>
                <a:avLst/>
                <a:gdLst/>
                <a:ahLst/>
                <a:cxnLst/>
                <a:rect l="l" t="t" r="r" b="b"/>
                <a:pathLst>
                  <a:path w="38292" h="112552" extrusionOk="0">
                    <a:moveTo>
                      <a:pt x="19480" y="0"/>
                    </a:moveTo>
                    <a:lnTo>
                      <a:pt x="38292" y="108692"/>
                    </a:lnTo>
                    <a:lnTo>
                      <a:pt x="0" y="112552"/>
                    </a:lnTo>
                    <a:close/>
                  </a:path>
                </a:pathLst>
              </a:custGeom>
              <a:solidFill>
                <a:srgbClr val="000000"/>
              </a:solidFill>
              <a:ln w="158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 rot="10800000">
                <a:off x="10261179" y="3558492"/>
                <a:ext cx="108000" cy="189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gradFill>
                <a:gsLst>
                  <a:gs pos="0">
                    <a:srgbClr val="D0CECE"/>
                  </a:gs>
                  <a:gs pos="40000">
                    <a:srgbClr val="FFFFFF"/>
                  </a:gs>
                  <a:gs pos="69000">
                    <a:srgbClr val="F2F2F2"/>
                  </a:gs>
                  <a:gs pos="100000">
                    <a:srgbClr val="F2F2F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10252180" y="3512264"/>
                <a:ext cx="126000" cy="720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BCC1C4"/>
                  </a:gs>
                  <a:gs pos="40000">
                    <a:srgbClr val="F5FBFB"/>
                  </a:gs>
                  <a:gs pos="69000">
                    <a:srgbClr val="BCC1C4"/>
                  </a:gs>
                  <a:gs pos="100000">
                    <a:srgbClr val="BCC1C4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9" name="Google Shape;479;p8"/>
          <p:cNvSpPr txBox="1">
            <a:spLocks noGrp="1"/>
          </p:cNvSpPr>
          <p:nvPr>
            <p:ph type="title"/>
          </p:nvPr>
        </p:nvSpPr>
        <p:spPr>
          <a:xfrm>
            <a:off x="4184000" y="1583975"/>
            <a:ext cx="2484900" cy="421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80" name="Google Shape;480;p8"/>
          <p:cNvSpPr txBox="1">
            <a:spLocks noGrp="1"/>
          </p:cNvSpPr>
          <p:nvPr>
            <p:ph type="subTitle" idx="1"/>
          </p:nvPr>
        </p:nvSpPr>
        <p:spPr>
          <a:xfrm rot="-871877">
            <a:off x="784460" y="969890"/>
            <a:ext cx="1945330" cy="21716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81" name="Google Shape;481;p8"/>
          <p:cNvSpPr txBox="1">
            <a:spLocks noGrp="1"/>
          </p:cNvSpPr>
          <p:nvPr>
            <p:ph type="body" idx="2"/>
          </p:nvPr>
        </p:nvSpPr>
        <p:spPr>
          <a:xfrm>
            <a:off x="8059275" y="1729225"/>
            <a:ext cx="2484900" cy="41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482" name="Google Shape;482;p8"/>
          <p:cNvGrpSpPr/>
          <p:nvPr/>
        </p:nvGrpSpPr>
        <p:grpSpPr>
          <a:xfrm>
            <a:off x="307015" y="3316617"/>
            <a:ext cx="2985376" cy="3086882"/>
            <a:chOff x="3724486" y="4010832"/>
            <a:chExt cx="1322953" cy="1367935"/>
          </a:xfrm>
        </p:grpSpPr>
        <p:sp>
          <p:nvSpPr>
            <p:cNvPr id="483" name="Google Shape;483;p8"/>
            <p:cNvSpPr/>
            <p:nvPr/>
          </p:nvSpPr>
          <p:spPr>
            <a:xfrm>
              <a:off x="3789997" y="4191952"/>
              <a:ext cx="1186814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5" extrusionOk="0">
                  <a:moveTo>
                    <a:pt x="593407" y="1186815"/>
                  </a:moveTo>
                  <a:cubicBezTo>
                    <a:pt x="920115" y="1186815"/>
                    <a:pt x="1186815" y="920115"/>
                    <a:pt x="1186815" y="593407"/>
                  </a:cubicBezTo>
                  <a:cubicBezTo>
                    <a:pt x="1186815" y="266700"/>
                    <a:pt x="920115" y="0"/>
                    <a:pt x="593407" y="0"/>
                  </a:cubicBezTo>
                  <a:cubicBezTo>
                    <a:pt x="266700" y="0"/>
                    <a:pt x="0" y="266700"/>
                    <a:pt x="0" y="593407"/>
                  </a:cubicBezTo>
                  <a:cubicBezTo>
                    <a:pt x="0" y="920115"/>
                    <a:pt x="266700" y="1186815"/>
                    <a:pt x="593407" y="1186815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" name="Google Shape;484;p8"/>
            <p:cNvGrpSpPr/>
            <p:nvPr/>
          </p:nvGrpSpPr>
          <p:grpSpPr>
            <a:xfrm>
              <a:off x="3724486" y="4010832"/>
              <a:ext cx="1322953" cy="1317240"/>
              <a:chOff x="3724486" y="4010832"/>
              <a:chExt cx="1322953" cy="1317240"/>
            </a:xfrm>
          </p:grpSpPr>
          <p:sp>
            <p:nvSpPr>
              <p:cNvPr id="485" name="Google Shape;485;p8"/>
              <p:cNvSpPr/>
              <p:nvPr/>
            </p:nvSpPr>
            <p:spPr>
              <a:xfrm>
                <a:off x="4494847" y="4820602"/>
                <a:ext cx="552592" cy="415431"/>
              </a:xfrm>
              <a:custGeom>
                <a:avLst/>
                <a:gdLst/>
                <a:ahLst/>
                <a:cxnLst/>
                <a:rect l="l" t="t" r="r" b="b"/>
                <a:pathLst>
                  <a:path w="552592" h="415431" extrusionOk="0">
                    <a:moveTo>
                      <a:pt x="95250" y="0"/>
                    </a:moveTo>
                    <a:lnTo>
                      <a:pt x="506730" y="241935"/>
                    </a:lnTo>
                    <a:cubicBezTo>
                      <a:pt x="550545" y="267653"/>
                      <a:pt x="565785" y="325755"/>
                      <a:pt x="540068" y="369570"/>
                    </a:cubicBezTo>
                    <a:lnTo>
                      <a:pt x="540068" y="369570"/>
                    </a:lnTo>
                    <a:cubicBezTo>
                      <a:pt x="514350" y="413385"/>
                      <a:pt x="456248" y="428625"/>
                      <a:pt x="412433" y="402907"/>
                    </a:cubicBezTo>
                    <a:lnTo>
                      <a:pt x="0" y="160972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3724486" y="4185283"/>
                <a:ext cx="1142577" cy="1142789"/>
              </a:xfrm>
              <a:custGeom>
                <a:avLst/>
                <a:gdLst/>
                <a:ahLst/>
                <a:cxnLst/>
                <a:rect l="l" t="t" r="r" b="b"/>
                <a:pathLst>
                  <a:path w="1142577" h="1142789" extrusionOk="0">
                    <a:moveTo>
                      <a:pt x="860849" y="79059"/>
                    </a:moveTo>
                    <a:cubicBezTo>
                      <a:pt x="1132311" y="239079"/>
                      <a:pt x="1223751" y="588646"/>
                      <a:pt x="1063731" y="861061"/>
                    </a:cubicBezTo>
                    <a:cubicBezTo>
                      <a:pt x="903711" y="1132524"/>
                      <a:pt x="554144" y="1223964"/>
                      <a:pt x="281729" y="1063944"/>
                    </a:cubicBezTo>
                    <a:cubicBezTo>
                      <a:pt x="10266" y="903924"/>
                      <a:pt x="-81174" y="554356"/>
                      <a:pt x="78846" y="281941"/>
                    </a:cubicBezTo>
                    <a:cubicBezTo>
                      <a:pt x="238866" y="9526"/>
                      <a:pt x="589386" y="-80961"/>
                      <a:pt x="860849" y="790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3834587" y="4295280"/>
                <a:ext cx="923327" cy="922691"/>
              </a:xfrm>
              <a:custGeom>
                <a:avLst/>
                <a:gdLst/>
                <a:ahLst/>
                <a:cxnLst/>
                <a:rect l="l" t="t" r="r" b="b"/>
                <a:pathLst>
                  <a:path w="923327" h="922691" extrusionOk="0">
                    <a:moveTo>
                      <a:pt x="695503" y="63359"/>
                    </a:moveTo>
                    <a:cubicBezTo>
                      <a:pt x="915530" y="191947"/>
                      <a:pt x="988872" y="474839"/>
                      <a:pt x="859333" y="694867"/>
                    </a:cubicBezTo>
                    <a:cubicBezTo>
                      <a:pt x="730745" y="914894"/>
                      <a:pt x="447853" y="988237"/>
                      <a:pt x="227825" y="858697"/>
                    </a:cubicBezTo>
                    <a:cubicBezTo>
                      <a:pt x="7798" y="730109"/>
                      <a:pt x="-65545" y="447217"/>
                      <a:pt x="63995" y="227189"/>
                    </a:cubicBezTo>
                    <a:cubicBezTo>
                      <a:pt x="192583" y="8114"/>
                      <a:pt x="475475" y="-65228"/>
                      <a:pt x="695503" y="633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3880237" y="4340294"/>
                <a:ext cx="832027" cy="832028"/>
              </a:xfrm>
              <a:custGeom>
                <a:avLst/>
                <a:gdLst/>
                <a:ahLst/>
                <a:cxnLst/>
                <a:rect l="l" t="t" r="r" b="b"/>
                <a:pathLst>
                  <a:path w="832027" h="832028" extrusionOk="0">
                    <a:moveTo>
                      <a:pt x="626993" y="57398"/>
                    </a:moveTo>
                    <a:cubicBezTo>
                      <a:pt x="825113" y="173603"/>
                      <a:pt x="890835" y="428873"/>
                      <a:pt x="774630" y="626993"/>
                    </a:cubicBezTo>
                    <a:cubicBezTo>
                      <a:pt x="658425" y="825113"/>
                      <a:pt x="403155" y="890835"/>
                      <a:pt x="205035" y="774630"/>
                    </a:cubicBezTo>
                    <a:cubicBezTo>
                      <a:pt x="6915" y="658425"/>
                      <a:pt x="-58807" y="403155"/>
                      <a:pt x="57398" y="205035"/>
                    </a:cubicBezTo>
                    <a:cubicBezTo>
                      <a:pt x="173603" y="6915"/>
                      <a:pt x="428873" y="-58807"/>
                      <a:pt x="626993" y="57398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4340542" y="4010832"/>
                <a:ext cx="434900" cy="607839"/>
              </a:xfrm>
              <a:custGeom>
                <a:avLst/>
                <a:gdLst/>
                <a:ahLst/>
                <a:cxnLst/>
                <a:rect l="l" t="t" r="r" b="b"/>
                <a:pathLst>
                  <a:path w="434900" h="607839" extrusionOk="0">
                    <a:moveTo>
                      <a:pt x="418148" y="153498"/>
                    </a:moveTo>
                    <a:lnTo>
                      <a:pt x="117158" y="607840"/>
                    </a:lnTo>
                    <a:lnTo>
                      <a:pt x="0" y="539260"/>
                    </a:lnTo>
                    <a:lnTo>
                      <a:pt x="243840" y="51580"/>
                    </a:lnTo>
                    <a:cubicBezTo>
                      <a:pt x="303848" y="-67483"/>
                      <a:pt x="491490" y="42055"/>
                      <a:pt x="418148" y="153498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9"/>
          <p:cNvGrpSpPr/>
          <p:nvPr/>
        </p:nvGrpSpPr>
        <p:grpSpPr>
          <a:xfrm rot="-9045007">
            <a:off x="5827868" y="260116"/>
            <a:ext cx="6867102" cy="6440313"/>
            <a:chOff x="8371004" y="-382642"/>
            <a:chExt cx="3618071" cy="3393209"/>
          </a:xfrm>
        </p:grpSpPr>
        <p:sp>
          <p:nvSpPr>
            <p:cNvPr id="492" name="Google Shape;492;p9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9"/>
          <p:cNvGrpSpPr/>
          <p:nvPr/>
        </p:nvGrpSpPr>
        <p:grpSpPr>
          <a:xfrm rot="9864821">
            <a:off x="5294690" y="367361"/>
            <a:ext cx="5506803" cy="6485575"/>
            <a:chOff x="6709035" y="58434"/>
            <a:chExt cx="2901220" cy="3416879"/>
          </a:xfrm>
        </p:grpSpPr>
        <p:sp>
          <p:nvSpPr>
            <p:cNvPr id="495" name="Google Shape;495;p9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9"/>
          <p:cNvSpPr/>
          <p:nvPr/>
        </p:nvSpPr>
        <p:spPr>
          <a:xfrm rot="-649104">
            <a:off x="5065329" y="207695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9"/>
          <p:cNvSpPr/>
          <p:nvPr/>
        </p:nvSpPr>
        <p:spPr>
          <a:xfrm rot="-649104">
            <a:off x="5064604" y="207635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9"/>
          <p:cNvGrpSpPr/>
          <p:nvPr/>
        </p:nvGrpSpPr>
        <p:grpSpPr>
          <a:xfrm rot="-7799674">
            <a:off x="-283485" y="152674"/>
            <a:ext cx="6867251" cy="6440453"/>
            <a:chOff x="8371004" y="-382642"/>
            <a:chExt cx="3618071" cy="3393209"/>
          </a:xfrm>
        </p:grpSpPr>
        <p:sp>
          <p:nvSpPr>
            <p:cNvPr id="500" name="Google Shape;500;p9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9"/>
          <p:cNvSpPr/>
          <p:nvPr/>
        </p:nvSpPr>
        <p:spPr>
          <a:xfrm>
            <a:off x="278619" y="7216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9"/>
          <p:cNvSpPr/>
          <p:nvPr/>
        </p:nvSpPr>
        <p:spPr>
          <a:xfrm rot="-649104">
            <a:off x="845916" y="877452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9"/>
          <p:cNvGrpSpPr/>
          <p:nvPr/>
        </p:nvGrpSpPr>
        <p:grpSpPr>
          <a:xfrm>
            <a:off x="8899101" y="-631942"/>
            <a:ext cx="3477311" cy="2731775"/>
            <a:chOff x="3435860" y="4185283"/>
            <a:chExt cx="1540951" cy="1210571"/>
          </a:xfrm>
        </p:grpSpPr>
        <p:sp>
          <p:nvSpPr>
            <p:cNvPr id="505" name="Google Shape;505;p9"/>
            <p:cNvSpPr/>
            <p:nvPr/>
          </p:nvSpPr>
          <p:spPr>
            <a:xfrm>
              <a:off x="3789997" y="4191952"/>
              <a:ext cx="1186814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5" extrusionOk="0">
                  <a:moveTo>
                    <a:pt x="593407" y="1186815"/>
                  </a:moveTo>
                  <a:cubicBezTo>
                    <a:pt x="920115" y="1186815"/>
                    <a:pt x="1186815" y="920115"/>
                    <a:pt x="1186815" y="593407"/>
                  </a:cubicBezTo>
                  <a:cubicBezTo>
                    <a:pt x="1186815" y="266700"/>
                    <a:pt x="920115" y="0"/>
                    <a:pt x="593407" y="0"/>
                  </a:cubicBezTo>
                  <a:cubicBezTo>
                    <a:pt x="266700" y="0"/>
                    <a:pt x="0" y="266700"/>
                    <a:pt x="0" y="593407"/>
                  </a:cubicBezTo>
                  <a:cubicBezTo>
                    <a:pt x="0" y="920115"/>
                    <a:pt x="266700" y="1186815"/>
                    <a:pt x="593407" y="1186815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6" name="Google Shape;506;p9"/>
            <p:cNvGrpSpPr/>
            <p:nvPr/>
          </p:nvGrpSpPr>
          <p:grpSpPr>
            <a:xfrm>
              <a:off x="3435860" y="4185283"/>
              <a:ext cx="1431203" cy="1210571"/>
              <a:chOff x="3435860" y="4185283"/>
              <a:chExt cx="1431203" cy="1210571"/>
            </a:xfrm>
          </p:grpSpPr>
          <p:sp>
            <p:nvSpPr>
              <p:cNvPr id="507" name="Google Shape;507;p9"/>
              <p:cNvSpPr/>
              <p:nvPr/>
            </p:nvSpPr>
            <p:spPr>
              <a:xfrm rot="8697667">
                <a:off x="3505145" y="4577326"/>
                <a:ext cx="553427" cy="416059"/>
              </a:xfrm>
              <a:custGeom>
                <a:avLst/>
                <a:gdLst/>
                <a:ahLst/>
                <a:cxnLst/>
                <a:rect l="l" t="t" r="r" b="b"/>
                <a:pathLst>
                  <a:path w="552592" h="415431" extrusionOk="0">
                    <a:moveTo>
                      <a:pt x="95250" y="0"/>
                    </a:moveTo>
                    <a:lnTo>
                      <a:pt x="506730" y="241935"/>
                    </a:lnTo>
                    <a:cubicBezTo>
                      <a:pt x="550545" y="267653"/>
                      <a:pt x="565785" y="325755"/>
                      <a:pt x="540068" y="369570"/>
                    </a:cubicBezTo>
                    <a:lnTo>
                      <a:pt x="540068" y="369570"/>
                    </a:lnTo>
                    <a:cubicBezTo>
                      <a:pt x="514350" y="413385"/>
                      <a:pt x="456248" y="428625"/>
                      <a:pt x="412433" y="402907"/>
                    </a:cubicBezTo>
                    <a:lnTo>
                      <a:pt x="0" y="160972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9"/>
              <p:cNvSpPr/>
              <p:nvPr/>
            </p:nvSpPr>
            <p:spPr>
              <a:xfrm>
                <a:off x="3724486" y="4185283"/>
                <a:ext cx="1142577" cy="1142789"/>
              </a:xfrm>
              <a:custGeom>
                <a:avLst/>
                <a:gdLst/>
                <a:ahLst/>
                <a:cxnLst/>
                <a:rect l="l" t="t" r="r" b="b"/>
                <a:pathLst>
                  <a:path w="1142577" h="1142789" extrusionOk="0">
                    <a:moveTo>
                      <a:pt x="860849" y="79059"/>
                    </a:moveTo>
                    <a:cubicBezTo>
                      <a:pt x="1132311" y="239079"/>
                      <a:pt x="1223751" y="588646"/>
                      <a:pt x="1063731" y="861061"/>
                    </a:cubicBezTo>
                    <a:cubicBezTo>
                      <a:pt x="903711" y="1132524"/>
                      <a:pt x="554144" y="1223964"/>
                      <a:pt x="281729" y="1063944"/>
                    </a:cubicBezTo>
                    <a:cubicBezTo>
                      <a:pt x="10266" y="903924"/>
                      <a:pt x="-81174" y="554356"/>
                      <a:pt x="78846" y="281941"/>
                    </a:cubicBezTo>
                    <a:cubicBezTo>
                      <a:pt x="238866" y="9526"/>
                      <a:pt x="589386" y="-80961"/>
                      <a:pt x="860849" y="790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>
                <a:off x="3834587" y="4295280"/>
                <a:ext cx="923327" cy="922691"/>
              </a:xfrm>
              <a:custGeom>
                <a:avLst/>
                <a:gdLst/>
                <a:ahLst/>
                <a:cxnLst/>
                <a:rect l="l" t="t" r="r" b="b"/>
                <a:pathLst>
                  <a:path w="923327" h="922691" extrusionOk="0">
                    <a:moveTo>
                      <a:pt x="695503" y="63359"/>
                    </a:moveTo>
                    <a:cubicBezTo>
                      <a:pt x="915530" y="191947"/>
                      <a:pt x="988872" y="474839"/>
                      <a:pt x="859333" y="694867"/>
                    </a:cubicBezTo>
                    <a:cubicBezTo>
                      <a:pt x="730745" y="914894"/>
                      <a:pt x="447853" y="988237"/>
                      <a:pt x="227825" y="858697"/>
                    </a:cubicBezTo>
                    <a:cubicBezTo>
                      <a:pt x="7798" y="730109"/>
                      <a:pt x="-65545" y="447217"/>
                      <a:pt x="63995" y="227189"/>
                    </a:cubicBezTo>
                    <a:cubicBezTo>
                      <a:pt x="192583" y="8114"/>
                      <a:pt x="475475" y="-65228"/>
                      <a:pt x="695503" y="633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3880237" y="4340294"/>
                <a:ext cx="832027" cy="832028"/>
              </a:xfrm>
              <a:custGeom>
                <a:avLst/>
                <a:gdLst/>
                <a:ahLst/>
                <a:cxnLst/>
                <a:rect l="l" t="t" r="r" b="b"/>
                <a:pathLst>
                  <a:path w="832027" h="832028" extrusionOk="0">
                    <a:moveTo>
                      <a:pt x="626993" y="57398"/>
                    </a:moveTo>
                    <a:cubicBezTo>
                      <a:pt x="825113" y="173603"/>
                      <a:pt x="890835" y="428873"/>
                      <a:pt x="774630" y="626993"/>
                    </a:cubicBezTo>
                    <a:cubicBezTo>
                      <a:pt x="658425" y="825113"/>
                      <a:pt x="403155" y="890835"/>
                      <a:pt x="205035" y="774630"/>
                    </a:cubicBezTo>
                    <a:cubicBezTo>
                      <a:pt x="6915" y="658425"/>
                      <a:pt x="-58807" y="403155"/>
                      <a:pt x="57398" y="205035"/>
                    </a:cubicBezTo>
                    <a:cubicBezTo>
                      <a:pt x="173603" y="6915"/>
                      <a:pt x="428873" y="-58807"/>
                      <a:pt x="626993" y="57398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 rot="-9290678">
                <a:off x="3672518" y="4724524"/>
                <a:ext cx="434824" cy="607733"/>
              </a:xfrm>
              <a:custGeom>
                <a:avLst/>
                <a:gdLst/>
                <a:ahLst/>
                <a:cxnLst/>
                <a:rect l="l" t="t" r="r" b="b"/>
                <a:pathLst>
                  <a:path w="434900" h="607839" extrusionOk="0">
                    <a:moveTo>
                      <a:pt x="418148" y="153498"/>
                    </a:moveTo>
                    <a:lnTo>
                      <a:pt x="117158" y="607840"/>
                    </a:lnTo>
                    <a:lnTo>
                      <a:pt x="0" y="539260"/>
                    </a:lnTo>
                    <a:lnTo>
                      <a:pt x="243840" y="51580"/>
                    </a:lnTo>
                    <a:cubicBezTo>
                      <a:pt x="303848" y="-67483"/>
                      <a:pt x="491490" y="42055"/>
                      <a:pt x="418148" y="153498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2" name="Google Shape;512;p9"/>
          <p:cNvSpPr txBox="1">
            <a:spLocks noGrp="1"/>
          </p:cNvSpPr>
          <p:nvPr>
            <p:ph type="title"/>
          </p:nvPr>
        </p:nvSpPr>
        <p:spPr>
          <a:xfrm>
            <a:off x="6605875" y="1106900"/>
            <a:ext cx="3340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513" name="Google Shape;513;p9"/>
          <p:cNvSpPr txBox="1">
            <a:spLocks noGrp="1"/>
          </p:cNvSpPr>
          <p:nvPr>
            <p:ph type="body" idx="1"/>
          </p:nvPr>
        </p:nvSpPr>
        <p:spPr>
          <a:xfrm>
            <a:off x="6605875" y="2468225"/>
            <a:ext cx="33405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sp>
        <p:nvSpPr>
          <p:cNvPr id="514" name="Google Shape;514;p9"/>
          <p:cNvSpPr txBox="1"/>
          <p:nvPr/>
        </p:nvSpPr>
        <p:spPr>
          <a:xfrm rot="4725490">
            <a:off x="3884074" y="884687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sz="2600">
              <a:solidFill>
                <a:schemeClr val="accent3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515" name="Google Shape;515;p9"/>
          <p:cNvGrpSpPr/>
          <p:nvPr/>
        </p:nvGrpSpPr>
        <p:grpSpPr>
          <a:xfrm rot="-861947">
            <a:off x="10579610" y="4003066"/>
            <a:ext cx="2297175" cy="2423357"/>
            <a:chOff x="2368761" y="841731"/>
            <a:chExt cx="3148926" cy="3321893"/>
          </a:xfrm>
        </p:grpSpPr>
        <p:sp>
          <p:nvSpPr>
            <p:cNvPr id="516" name="Google Shape;516;p9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9"/>
          <p:cNvGrpSpPr/>
          <p:nvPr/>
        </p:nvGrpSpPr>
        <p:grpSpPr>
          <a:xfrm rot="138115">
            <a:off x="1566107" y="3426988"/>
            <a:ext cx="2297106" cy="2423283"/>
            <a:chOff x="2368761" y="841731"/>
            <a:chExt cx="3148926" cy="3321893"/>
          </a:xfrm>
        </p:grpSpPr>
        <p:sp>
          <p:nvSpPr>
            <p:cNvPr id="519" name="Google Shape;519;p9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19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23" name="Google Shape;523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4" name="Google Shape;524;p10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p10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26" name="Google Shape;526;p10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27" name="Google Shape;527;p10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0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10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10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p10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1008474" y="904337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sz="2600">
              <a:solidFill>
                <a:schemeClr val="accent3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14"/>
          <p:cNvGrpSpPr/>
          <p:nvPr/>
        </p:nvGrpSpPr>
        <p:grpSpPr>
          <a:xfrm>
            <a:off x="3099842" y="-258402"/>
            <a:ext cx="1653349" cy="3195166"/>
            <a:chOff x="2718842" y="-1249002"/>
            <a:chExt cx="1653349" cy="3195166"/>
          </a:xfrm>
        </p:grpSpPr>
        <p:sp>
          <p:nvSpPr>
            <p:cNvPr id="768" name="Google Shape;768;p14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4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2" name="Google Shape;772;p14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73" name="Google Shape;773;p14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4" name="Google Shape;774;p14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75" name="Google Shape;775;p14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4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77" name="Google Shape;777;p14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14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79" name="Google Shape;779;p14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0" name="Google Shape;780;p14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81" name="Google Shape;781;p14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4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3" name="Google Shape;783;p14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4" name="Google Shape;784;p14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85" name="Google Shape;785;p14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4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4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9" name="Google Shape;789;p14"/>
          <p:cNvGrpSpPr/>
          <p:nvPr/>
        </p:nvGrpSpPr>
        <p:grpSpPr>
          <a:xfrm>
            <a:off x="6737301" y="2"/>
            <a:ext cx="5234264" cy="4908955"/>
            <a:chOff x="8371004" y="-382642"/>
            <a:chExt cx="3618071" cy="3393209"/>
          </a:xfrm>
        </p:grpSpPr>
        <p:sp>
          <p:nvSpPr>
            <p:cNvPr id="790" name="Google Shape;790;p14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14"/>
          <p:cNvGrpSpPr/>
          <p:nvPr/>
        </p:nvGrpSpPr>
        <p:grpSpPr>
          <a:xfrm>
            <a:off x="4374197" y="-1026"/>
            <a:ext cx="4197195" cy="4943198"/>
            <a:chOff x="6709035" y="58434"/>
            <a:chExt cx="2901220" cy="3416879"/>
          </a:xfrm>
        </p:grpSpPr>
        <p:sp>
          <p:nvSpPr>
            <p:cNvPr id="793" name="Google Shape;793;p14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14"/>
          <p:cNvGrpSpPr/>
          <p:nvPr/>
        </p:nvGrpSpPr>
        <p:grpSpPr>
          <a:xfrm>
            <a:off x="2756861" y="608583"/>
            <a:ext cx="8388661" cy="6372661"/>
            <a:chOff x="4735686" y="1565954"/>
            <a:chExt cx="6435984" cy="4395242"/>
          </a:xfrm>
        </p:grpSpPr>
        <p:grpSp>
          <p:nvGrpSpPr>
            <p:cNvPr id="796" name="Google Shape;796;p14"/>
            <p:cNvGrpSpPr/>
            <p:nvPr/>
          </p:nvGrpSpPr>
          <p:grpSpPr>
            <a:xfrm>
              <a:off x="5355761" y="1788719"/>
              <a:ext cx="5815908" cy="4012465"/>
              <a:chOff x="5355761" y="1788719"/>
              <a:chExt cx="5815908" cy="4012465"/>
            </a:xfrm>
          </p:grpSpPr>
          <p:sp>
            <p:nvSpPr>
              <p:cNvPr id="797" name="Google Shape;797;p14"/>
              <p:cNvSpPr/>
              <p:nvPr/>
            </p:nvSpPr>
            <p:spPr>
              <a:xfrm rot="32818">
                <a:off x="5373127" y="1949043"/>
                <a:ext cx="5781177" cy="3665868"/>
              </a:xfrm>
              <a:custGeom>
                <a:avLst/>
                <a:gdLst/>
                <a:ahLst/>
                <a:cxnLst/>
                <a:rect l="l" t="t" r="r" b="b"/>
                <a:pathLst>
                  <a:path w="2759386" h="1749738" extrusionOk="0">
                    <a:moveTo>
                      <a:pt x="0" y="0"/>
                    </a:moveTo>
                    <a:lnTo>
                      <a:pt x="2759387" y="0"/>
                    </a:lnTo>
                    <a:lnTo>
                      <a:pt x="2759387" y="1749739"/>
                    </a:lnTo>
                    <a:lnTo>
                      <a:pt x="0" y="174973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4"/>
              <p:cNvSpPr/>
              <p:nvPr/>
            </p:nvSpPr>
            <p:spPr>
              <a:xfrm rot="32818">
                <a:off x="8399483" y="2078742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4"/>
              <p:cNvSpPr/>
              <p:nvPr/>
            </p:nvSpPr>
            <p:spPr>
              <a:xfrm rot="32818">
                <a:off x="5538319" y="2050244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4"/>
              <p:cNvSpPr/>
              <p:nvPr/>
            </p:nvSpPr>
            <p:spPr>
              <a:xfrm rot="1218961">
                <a:off x="7351200" y="2162365"/>
                <a:ext cx="1827545" cy="3244576"/>
              </a:xfrm>
              <a:custGeom>
                <a:avLst/>
                <a:gdLst/>
                <a:ahLst/>
                <a:cxnLst/>
                <a:rect l="l" t="t" r="r" b="b"/>
                <a:pathLst>
                  <a:path w="872192" h="1548467" extrusionOk="0">
                    <a:moveTo>
                      <a:pt x="516106" y="1457176"/>
                    </a:moveTo>
                    <a:cubicBezTo>
                      <a:pt x="539919" y="1448604"/>
                      <a:pt x="567541" y="1460986"/>
                      <a:pt x="576114" y="1485751"/>
                    </a:cubicBezTo>
                    <a:cubicBezTo>
                      <a:pt x="584686" y="1509564"/>
                      <a:pt x="572304" y="1537186"/>
                      <a:pt x="547539" y="1545759"/>
                    </a:cubicBezTo>
                    <a:cubicBezTo>
                      <a:pt x="523726" y="1554331"/>
                      <a:pt x="496104" y="1541949"/>
                      <a:pt x="487531" y="1517184"/>
                    </a:cubicBezTo>
                    <a:cubicBezTo>
                      <a:pt x="478959" y="1492419"/>
                      <a:pt x="491341" y="1465749"/>
                      <a:pt x="516106" y="1457176"/>
                    </a:cubicBezTo>
                    <a:lnTo>
                      <a:pt x="516106" y="1457176"/>
                    </a:lnTo>
                    <a:close/>
                    <a:moveTo>
                      <a:pt x="809476" y="1351449"/>
                    </a:moveTo>
                    <a:cubicBezTo>
                      <a:pt x="833289" y="1342876"/>
                      <a:pt x="860911" y="1355259"/>
                      <a:pt x="869484" y="1380024"/>
                    </a:cubicBezTo>
                    <a:cubicBezTo>
                      <a:pt x="878056" y="1403836"/>
                      <a:pt x="865673" y="1431459"/>
                      <a:pt x="840909" y="1440031"/>
                    </a:cubicBezTo>
                    <a:cubicBezTo>
                      <a:pt x="817096" y="1448604"/>
                      <a:pt x="789473" y="1436221"/>
                      <a:pt x="780901" y="1411456"/>
                    </a:cubicBezTo>
                    <a:cubicBezTo>
                      <a:pt x="772329" y="1386691"/>
                      <a:pt x="784711" y="1360021"/>
                      <a:pt x="809476" y="1351449"/>
                    </a:cubicBezTo>
                    <a:lnTo>
                      <a:pt x="809476" y="1351449"/>
                    </a:lnTo>
                    <a:close/>
                    <a:moveTo>
                      <a:pt x="748516" y="1182856"/>
                    </a:moveTo>
                    <a:cubicBezTo>
                      <a:pt x="772329" y="1174284"/>
                      <a:pt x="799951" y="1186666"/>
                      <a:pt x="808523" y="1211431"/>
                    </a:cubicBezTo>
                    <a:cubicBezTo>
                      <a:pt x="817096" y="1235244"/>
                      <a:pt x="804714" y="1262866"/>
                      <a:pt x="779948" y="1271439"/>
                    </a:cubicBezTo>
                    <a:cubicBezTo>
                      <a:pt x="756136" y="1280011"/>
                      <a:pt x="728514" y="1267629"/>
                      <a:pt x="719941" y="1242864"/>
                    </a:cubicBezTo>
                    <a:cubicBezTo>
                      <a:pt x="711369" y="1218099"/>
                      <a:pt x="724704" y="1191429"/>
                      <a:pt x="748516" y="1182856"/>
                    </a:cubicBezTo>
                    <a:lnTo>
                      <a:pt x="748516" y="1182856"/>
                    </a:lnTo>
                    <a:close/>
                    <a:moveTo>
                      <a:pt x="455146" y="1288584"/>
                    </a:moveTo>
                    <a:cubicBezTo>
                      <a:pt x="478959" y="1280011"/>
                      <a:pt x="506581" y="1292394"/>
                      <a:pt x="515154" y="1317159"/>
                    </a:cubicBezTo>
                    <a:cubicBezTo>
                      <a:pt x="523726" y="1340971"/>
                      <a:pt x="511344" y="1368594"/>
                      <a:pt x="486579" y="1377166"/>
                    </a:cubicBezTo>
                    <a:cubicBezTo>
                      <a:pt x="462766" y="1385739"/>
                      <a:pt x="435144" y="1373356"/>
                      <a:pt x="426571" y="1348591"/>
                    </a:cubicBezTo>
                    <a:cubicBezTo>
                      <a:pt x="418951" y="1323826"/>
                      <a:pt x="431334" y="1297156"/>
                      <a:pt x="455146" y="1288584"/>
                    </a:cubicBezTo>
                    <a:lnTo>
                      <a:pt x="455146" y="1288584"/>
                    </a:lnTo>
                    <a:close/>
                    <a:moveTo>
                      <a:pt x="395139" y="1119991"/>
                    </a:moveTo>
                    <a:cubicBezTo>
                      <a:pt x="418951" y="1111419"/>
                      <a:pt x="446573" y="1123801"/>
                      <a:pt x="455146" y="1148566"/>
                    </a:cubicBezTo>
                    <a:cubicBezTo>
                      <a:pt x="463719" y="1172379"/>
                      <a:pt x="451336" y="1200001"/>
                      <a:pt x="426571" y="1208574"/>
                    </a:cubicBezTo>
                    <a:cubicBezTo>
                      <a:pt x="402759" y="1217146"/>
                      <a:pt x="375136" y="1204764"/>
                      <a:pt x="366564" y="1179999"/>
                    </a:cubicBezTo>
                    <a:cubicBezTo>
                      <a:pt x="357991" y="1155234"/>
                      <a:pt x="370373" y="1128564"/>
                      <a:pt x="395139" y="1119991"/>
                    </a:cubicBezTo>
                    <a:lnTo>
                      <a:pt x="395139" y="1119991"/>
                    </a:lnTo>
                    <a:close/>
                    <a:moveTo>
                      <a:pt x="687556" y="1014264"/>
                    </a:moveTo>
                    <a:cubicBezTo>
                      <a:pt x="711369" y="1005691"/>
                      <a:pt x="738991" y="1018074"/>
                      <a:pt x="747564" y="1042839"/>
                    </a:cubicBezTo>
                    <a:cubicBezTo>
                      <a:pt x="756136" y="1066651"/>
                      <a:pt x="743754" y="1094274"/>
                      <a:pt x="718989" y="1102846"/>
                    </a:cubicBezTo>
                    <a:cubicBezTo>
                      <a:pt x="695176" y="1111419"/>
                      <a:pt x="667554" y="1099036"/>
                      <a:pt x="658981" y="1074271"/>
                    </a:cubicBezTo>
                    <a:cubicBezTo>
                      <a:pt x="651361" y="1049506"/>
                      <a:pt x="663744" y="1022836"/>
                      <a:pt x="687556" y="1014264"/>
                    </a:cubicBezTo>
                    <a:lnTo>
                      <a:pt x="687556" y="1014264"/>
                    </a:lnTo>
                    <a:close/>
                    <a:moveTo>
                      <a:pt x="627548" y="845671"/>
                    </a:moveTo>
                    <a:cubicBezTo>
                      <a:pt x="651361" y="837099"/>
                      <a:pt x="678984" y="849481"/>
                      <a:pt x="687556" y="874246"/>
                    </a:cubicBezTo>
                    <a:cubicBezTo>
                      <a:pt x="696129" y="898059"/>
                      <a:pt x="683746" y="925681"/>
                      <a:pt x="658981" y="934254"/>
                    </a:cubicBezTo>
                    <a:cubicBezTo>
                      <a:pt x="635169" y="942826"/>
                      <a:pt x="607546" y="930444"/>
                      <a:pt x="598973" y="905679"/>
                    </a:cubicBezTo>
                    <a:cubicBezTo>
                      <a:pt x="590401" y="880914"/>
                      <a:pt x="602784" y="854244"/>
                      <a:pt x="627548" y="845671"/>
                    </a:cubicBezTo>
                    <a:lnTo>
                      <a:pt x="627548" y="845671"/>
                    </a:lnTo>
                    <a:close/>
                    <a:moveTo>
                      <a:pt x="334179" y="951399"/>
                    </a:moveTo>
                    <a:cubicBezTo>
                      <a:pt x="357991" y="942826"/>
                      <a:pt x="385614" y="955209"/>
                      <a:pt x="394186" y="979974"/>
                    </a:cubicBezTo>
                    <a:cubicBezTo>
                      <a:pt x="402759" y="1003786"/>
                      <a:pt x="390376" y="1031409"/>
                      <a:pt x="365611" y="1039981"/>
                    </a:cubicBezTo>
                    <a:cubicBezTo>
                      <a:pt x="341798" y="1048554"/>
                      <a:pt x="314176" y="1036171"/>
                      <a:pt x="305604" y="1011406"/>
                    </a:cubicBezTo>
                    <a:cubicBezTo>
                      <a:pt x="297031" y="986641"/>
                      <a:pt x="309414" y="959971"/>
                      <a:pt x="334179" y="951399"/>
                    </a:cubicBezTo>
                    <a:lnTo>
                      <a:pt x="334179" y="951399"/>
                    </a:lnTo>
                    <a:close/>
                    <a:moveTo>
                      <a:pt x="273219" y="782806"/>
                    </a:moveTo>
                    <a:cubicBezTo>
                      <a:pt x="297031" y="774234"/>
                      <a:pt x="324654" y="786616"/>
                      <a:pt x="333226" y="811381"/>
                    </a:cubicBezTo>
                    <a:cubicBezTo>
                      <a:pt x="341798" y="835194"/>
                      <a:pt x="329416" y="862816"/>
                      <a:pt x="304651" y="871389"/>
                    </a:cubicBezTo>
                    <a:cubicBezTo>
                      <a:pt x="280839" y="879961"/>
                      <a:pt x="253216" y="867579"/>
                      <a:pt x="244644" y="842814"/>
                    </a:cubicBezTo>
                    <a:cubicBezTo>
                      <a:pt x="237023" y="818049"/>
                      <a:pt x="249406" y="791379"/>
                      <a:pt x="273219" y="782806"/>
                    </a:cubicBezTo>
                    <a:lnTo>
                      <a:pt x="273219" y="782806"/>
                    </a:lnTo>
                    <a:close/>
                    <a:moveTo>
                      <a:pt x="566589" y="677079"/>
                    </a:moveTo>
                    <a:cubicBezTo>
                      <a:pt x="590401" y="668506"/>
                      <a:pt x="618023" y="680889"/>
                      <a:pt x="626596" y="705654"/>
                    </a:cubicBezTo>
                    <a:cubicBezTo>
                      <a:pt x="635169" y="729466"/>
                      <a:pt x="622786" y="757089"/>
                      <a:pt x="598021" y="765661"/>
                    </a:cubicBezTo>
                    <a:cubicBezTo>
                      <a:pt x="574209" y="774234"/>
                      <a:pt x="546586" y="761851"/>
                      <a:pt x="538014" y="737086"/>
                    </a:cubicBezTo>
                    <a:cubicBezTo>
                      <a:pt x="529441" y="712321"/>
                      <a:pt x="542776" y="685651"/>
                      <a:pt x="566589" y="677079"/>
                    </a:cubicBezTo>
                    <a:lnTo>
                      <a:pt x="566589" y="677079"/>
                    </a:lnTo>
                    <a:close/>
                    <a:moveTo>
                      <a:pt x="505629" y="508486"/>
                    </a:moveTo>
                    <a:cubicBezTo>
                      <a:pt x="529441" y="499914"/>
                      <a:pt x="557064" y="512296"/>
                      <a:pt x="565636" y="537061"/>
                    </a:cubicBezTo>
                    <a:cubicBezTo>
                      <a:pt x="574209" y="560874"/>
                      <a:pt x="561826" y="588496"/>
                      <a:pt x="537061" y="597069"/>
                    </a:cubicBezTo>
                    <a:cubicBezTo>
                      <a:pt x="513248" y="605641"/>
                      <a:pt x="485626" y="593259"/>
                      <a:pt x="477054" y="568494"/>
                    </a:cubicBezTo>
                    <a:cubicBezTo>
                      <a:pt x="469434" y="543729"/>
                      <a:pt x="481816" y="517059"/>
                      <a:pt x="505629" y="508486"/>
                    </a:cubicBezTo>
                    <a:lnTo>
                      <a:pt x="505629" y="508486"/>
                    </a:lnTo>
                    <a:close/>
                    <a:moveTo>
                      <a:pt x="213211" y="614214"/>
                    </a:moveTo>
                    <a:cubicBezTo>
                      <a:pt x="237023" y="605641"/>
                      <a:pt x="264646" y="618024"/>
                      <a:pt x="273219" y="642789"/>
                    </a:cubicBezTo>
                    <a:cubicBezTo>
                      <a:pt x="281791" y="666601"/>
                      <a:pt x="269409" y="694224"/>
                      <a:pt x="244644" y="702796"/>
                    </a:cubicBezTo>
                    <a:cubicBezTo>
                      <a:pt x="220831" y="711369"/>
                      <a:pt x="193209" y="698986"/>
                      <a:pt x="184636" y="674221"/>
                    </a:cubicBezTo>
                    <a:cubicBezTo>
                      <a:pt x="176064" y="649456"/>
                      <a:pt x="188446" y="622786"/>
                      <a:pt x="213211" y="614214"/>
                    </a:cubicBezTo>
                    <a:lnTo>
                      <a:pt x="213211" y="614214"/>
                    </a:lnTo>
                    <a:close/>
                    <a:moveTo>
                      <a:pt x="152251" y="445621"/>
                    </a:moveTo>
                    <a:cubicBezTo>
                      <a:pt x="176064" y="437049"/>
                      <a:pt x="203686" y="449431"/>
                      <a:pt x="212259" y="474196"/>
                    </a:cubicBezTo>
                    <a:cubicBezTo>
                      <a:pt x="220831" y="498009"/>
                      <a:pt x="208448" y="525631"/>
                      <a:pt x="183684" y="534204"/>
                    </a:cubicBezTo>
                    <a:cubicBezTo>
                      <a:pt x="159871" y="542776"/>
                      <a:pt x="132248" y="530394"/>
                      <a:pt x="123676" y="505629"/>
                    </a:cubicBezTo>
                    <a:cubicBezTo>
                      <a:pt x="115104" y="480864"/>
                      <a:pt x="128439" y="454194"/>
                      <a:pt x="152251" y="445621"/>
                    </a:cubicBezTo>
                    <a:lnTo>
                      <a:pt x="152251" y="445621"/>
                    </a:lnTo>
                    <a:close/>
                    <a:moveTo>
                      <a:pt x="445621" y="339894"/>
                    </a:moveTo>
                    <a:cubicBezTo>
                      <a:pt x="469434" y="331321"/>
                      <a:pt x="497056" y="343704"/>
                      <a:pt x="505629" y="368469"/>
                    </a:cubicBezTo>
                    <a:cubicBezTo>
                      <a:pt x="514201" y="392281"/>
                      <a:pt x="501819" y="419904"/>
                      <a:pt x="477054" y="428476"/>
                    </a:cubicBezTo>
                    <a:cubicBezTo>
                      <a:pt x="453241" y="437049"/>
                      <a:pt x="425619" y="424666"/>
                      <a:pt x="417046" y="399901"/>
                    </a:cubicBezTo>
                    <a:cubicBezTo>
                      <a:pt x="408473" y="375136"/>
                      <a:pt x="420856" y="348466"/>
                      <a:pt x="445621" y="339894"/>
                    </a:cubicBezTo>
                    <a:lnTo>
                      <a:pt x="445621" y="339894"/>
                    </a:lnTo>
                    <a:close/>
                    <a:moveTo>
                      <a:pt x="31284" y="108436"/>
                    </a:moveTo>
                    <a:cubicBezTo>
                      <a:pt x="55096" y="99864"/>
                      <a:pt x="82719" y="112246"/>
                      <a:pt x="91291" y="137011"/>
                    </a:cubicBezTo>
                    <a:cubicBezTo>
                      <a:pt x="99864" y="160824"/>
                      <a:pt x="87481" y="188446"/>
                      <a:pt x="62716" y="197019"/>
                    </a:cubicBezTo>
                    <a:cubicBezTo>
                      <a:pt x="38904" y="205591"/>
                      <a:pt x="11281" y="193209"/>
                      <a:pt x="2709" y="168444"/>
                    </a:cubicBezTo>
                    <a:cubicBezTo>
                      <a:pt x="-5864" y="143679"/>
                      <a:pt x="6519" y="117009"/>
                      <a:pt x="31284" y="108436"/>
                    </a:cubicBezTo>
                    <a:lnTo>
                      <a:pt x="31284" y="108436"/>
                    </a:lnTo>
                    <a:close/>
                    <a:moveTo>
                      <a:pt x="91291" y="277029"/>
                    </a:moveTo>
                    <a:cubicBezTo>
                      <a:pt x="115104" y="268456"/>
                      <a:pt x="142726" y="280839"/>
                      <a:pt x="151298" y="305604"/>
                    </a:cubicBezTo>
                    <a:cubicBezTo>
                      <a:pt x="159871" y="329416"/>
                      <a:pt x="147489" y="357039"/>
                      <a:pt x="122723" y="365611"/>
                    </a:cubicBezTo>
                    <a:cubicBezTo>
                      <a:pt x="98911" y="374184"/>
                      <a:pt x="71289" y="361801"/>
                      <a:pt x="62716" y="337036"/>
                    </a:cubicBezTo>
                    <a:cubicBezTo>
                      <a:pt x="55096" y="312271"/>
                      <a:pt x="67479" y="285601"/>
                      <a:pt x="91291" y="277029"/>
                    </a:cubicBezTo>
                    <a:lnTo>
                      <a:pt x="91291" y="277029"/>
                    </a:lnTo>
                    <a:close/>
                    <a:moveTo>
                      <a:pt x="384661" y="171301"/>
                    </a:moveTo>
                    <a:cubicBezTo>
                      <a:pt x="408473" y="162729"/>
                      <a:pt x="436096" y="175111"/>
                      <a:pt x="444669" y="199876"/>
                    </a:cubicBezTo>
                    <a:cubicBezTo>
                      <a:pt x="453241" y="223689"/>
                      <a:pt x="440859" y="251311"/>
                      <a:pt x="416094" y="259884"/>
                    </a:cubicBezTo>
                    <a:cubicBezTo>
                      <a:pt x="392281" y="268456"/>
                      <a:pt x="364659" y="256074"/>
                      <a:pt x="356086" y="231309"/>
                    </a:cubicBezTo>
                    <a:cubicBezTo>
                      <a:pt x="347514" y="206544"/>
                      <a:pt x="360848" y="179874"/>
                      <a:pt x="384661" y="171301"/>
                    </a:cubicBezTo>
                    <a:lnTo>
                      <a:pt x="384661" y="171301"/>
                    </a:lnTo>
                    <a:close/>
                    <a:moveTo>
                      <a:pt x="324654" y="2709"/>
                    </a:moveTo>
                    <a:cubicBezTo>
                      <a:pt x="348466" y="-5864"/>
                      <a:pt x="376089" y="6519"/>
                      <a:pt x="384661" y="31284"/>
                    </a:cubicBezTo>
                    <a:cubicBezTo>
                      <a:pt x="393234" y="55096"/>
                      <a:pt x="380851" y="82719"/>
                      <a:pt x="356086" y="91291"/>
                    </a:cubicBezTo>
                    <a:cubicBezTo>
                      <a:pt x="332273" y="99864"/>
                      <a:pt x="304651" y="87481"/>
                      <a:pt x="296079" y="62716"/>
                    </a:cubicBezTo>
                    <a:cubicBezTo>
                      <a:pt x="287506" y="37951"/>
                      <a:pt x="299889" y="11281"/>
                      <a:pt x="324654" y="2709"/>
                    </a:cubicBezTo>
                    <a:close/>
                  </a:path>
                </a:pathLst>
              </a:custGeom>
              <a:solidFill>
                <a:srgbClr val="3824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4"/>
              <p:cNvSpPr/>
              <p:nvPr/>
            </p:nvSpPr>
            <p:spPr>
              <a:xfrm rot="1218961">
                <a:off x="7916261" y="211930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59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4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 rot="1218961">
                <a:off x="7919872" y="2134584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89" y="5715"/>
                      <a:pt x="342342" y="8572"/>
                    </a:cubicBezTo>
                    <a:lnTo>
                      <a:pt x="342342" y="8572"/>
                    </a:lnTo>
                    <a:lnTo>
                      <a:pt x="342342" y="8572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4"/>
              <p:cNvSpPr/>
              <p:nvPr/>
            </p:nvSpPr>
            <p:spPr>
              <a:xfrm rot="1218961">
                <a:off x="7921528" y="2175165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2"/>
                    </a:cubicBezTo>
                    <a:lnTo>
                      <a:pt x="24765" y="126682"/>
                    </a:lnTo>
                    <a:cubicBezTo>
                      <a:pt x="16193" y="129540"/>
                      <a:pt x="5715" y="127635"/>
                      <a:pt x="0" y="120967"/>
                    </a:cubicBezTo>
                    <a:lnTo>
                      <a:pt x="3362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4"/>
              <p:cNvSpPr/>
              <p:nvPr/>
            </p:nvSpPr>
            <p:spPr>
              <a:xfrm rot="1218961">
                <a:off x="7913186" y="249498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60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4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4"/>
              <p:cNvSpPr/>
              <p:nvPr/>
            </p:nvSpPr>
            <p:spPr>
              <a:xfrm rot="1218961">
                <a:off x="7916795" y="2510264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5" y="2858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4"/>
              <p:cNvSpPr/>
              <p:nvPr/>
            </p:nvSpPr>
            <p:spPr>
              <a:xfrm rot="1218961">
                <a:off x="7918454" y="25508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2" y="129540"/>
                      <a:pt x="5715" y="127635"/>
                      <a:pt x="0" y="120968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4"/>
              <p:cNvSpPr/>
              <p:nvPr/>
            </p:nvSpPr>
            <p:spPr>
              <a:xfrm rot="1218961">
                <a:off x="7909005" y="2870112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5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400" y="3450"/>
                      <a:pt x="342162" y="15832"/>
                    </a:cubicBezTo>
                    <a:lnTo>
                      <a:pt x="342162" y="15832"/>
                    </a:lnTo>
                    <a:cubicBezTo>
                      <a:pt x="346925" y="28214"/>
                      <a:pt x="340257" y="41550"/>
                      <a:pt x="327875" y="46312"/>
                    </a:cubicBezTo>
                    <a:cubicBezTo>
                      <a:pt x="228814" y="81554"/>
                      <a:pt x="130707" y="117750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 rot="1218961">
                <a:off x="7911850" y="288525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4"/>
              <p:cNvSpPr/>
              <p:nvPr/>
            </p:nvSpPr>
            <p:spPr>
              <a:xfrm rot="1218961">
                <a:off x="7915379" y="292652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4"/>
              <p:cNvSpPr/>
              <p:nvPr/>
            </p:nvSpPr>
            <p:spPr>
              <a:xfrm rot="1218961">
                <a:off x="7905162" y="3245655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4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49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cubicBezTo>
                      <a:pt x="229192" y="81554"/>
                      <a:pt x="131085" y="117749"/>
                      <a:pt x="32025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50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 rot="1218961">
                <a:off x="7908774" y="326093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4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cubicBezTo>
                      <a:pt x="342342" y="8573"/>
                      <a:pt x="342342" y="8573"/>
                      <a:pt x="342342" y="8573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14"/>
              <p:cNvSpPr/>
              <p:nvPr/>
            </p:nvSpPr>
            <p:spPr>
              <a:xfrm rot="1218961">
                <a:off x="7910431" y="330151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3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2395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4"/>
              <p:cNvSpPr/>
              <p:nvPr/>
            </p:nvSpPr>
            <p:spPr>
              <a:xfrm rot="1218961">
                <a:off x="7902089" y="3621335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59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4" y="41550"/>
                      <a:pt x="328252" y="46312"/>
                    </a:cubicBezTo>
                    <a:cubicBezTo>
                      <a:pt x="229192" y="81554"/>
                      <a:pt x="131084" y="117750"/>
                      <a:pt x="32024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4"/>
              <p:cNvSpPr/>
              <p:nvPr/>
            </p:nvSpPr>
            <p:spPr>
              <a:xfrm rot="1218961">
                <a:off x="7905699" y="3636615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4"/>
              <p:cNvSpPr/>
              <p:nvPr/>
            </p:nvSpPr>
            <p:spPr>
              <a:xfrm rot="1218961">
                <a:off x="7907355" y="367719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4"/>
              <p:cNvSpPr/>
              <p:nvPr/>
            </p:nvSpPr>
            <p:spPr>
              <a:xfrm rot="1218961">
                <a:off x="7897908" y="3996461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4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399" y="3449"/>
                      <a:pt x="342162" y="15832"/>
                    </a:cubicBezTo>
                    <a:lnTo>
                      <a:pt x="342162" y="15832"/>
                    </a:lnTo>
                    <a:cubicBezTo>
                      <a:pt x="346924" y="28214"/>
                      <a:pt x="340257" y="41549"/>
                      <a:pt x="327874" y="46312"/>
                    </a:cubicBezTo>
                    <a:cubicBezTo>
                      <a:pt x="228814" y="81554"/>
                      <a:pt x="130707" y="117749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4"/>
              <p:cNvSpPr/>
              <p:nvPr/>
            </p:nvSpPr>
            <p:spPr>
              <a:xfrm rot="1218961">
                <a:off x="7900751" y="401160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4"/>
              <p:cNvSpPr/>
              <p:nvPr/>
            </p:nvSpPr>
            <p:spPr>
              <a:xfrm rot="1218961">
                <a:off x="7904279" y="405287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2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4"/>
              <p:cNvSpPr/>
              <p:nvPr/>
            </p:nvSpPr>
            <p:spPr>
              <a:xfrm rot="1218961">
                <a:off x="7894065" y="4372003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5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50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5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50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 rot="1218961">
                <a:off x="7897674" y="438728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4"/>
              <p:cNvSpPr/>
              <p:nvPr/>
            </p:nvSpPr>
            <p:spPr>
              <a:xfrm rot="1218961">
                <a:off x="7899334" y="442786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4"/>
              <p:cNvSpPr/>
              <p:nvPr/>
            </p:nvSpPr>
            <p:spPr>
              <a:xfrm rot="1218961">
                <a:off x="7890069" y="4747162"/>
                <a:ext cx="71999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615" h="154536" extrusionOk="0">
                    <a:moveTo>
                      <a:pt x="15364" y="108225"/>
                    </a:moveTo>
                    <a:cubicBezTo>
                      <a:pt x="114424" y="72982"/>
                      <a:pt x="212531" y="36787"/>
                      <a:pt x="311591" y="1544"/>
                    </a:cubicBezTo>
                    <a:cubicBezTo>
                      <a:pt x="323974" y="-3218"/>
                      <a:pt x="337309" y="3450"/>
                      <a:pt x="342071" y="15832"/>
                    </a:cubicBezTo>
                    <a:lnTo>
                      <a:pt x="342071" y="15832"/>
                    </a:lnTo>
                    <a:cubicBezTo>
                      <a:pt x="346834" y="28214"/>
                      <a:pt x="340166" y="41550"/>
                      <a:pt x="327784" y="46312"/>
                    </a:cubicBezTo>
                    <a:cubicBezTo>
                      <a:pt x="228724" y="81554"/>
                      <a:pt x="130616" y="117750"/>
                      <a:pt x="31556" y="152992"/>
                    </a:cubicBezTo>
                    <a:cubicBezTo>
                      <a:pt x="19174" y="157754"/>
                      <a:pt x="5839" y="151087"/>
                      <a:pt x="1076" y="138704"/>
                    </a:cubicBezTo>
                    <a:lnTo>
                      <a:pt x="1076" y="138704"/>
                    </a:lnTo>
                    <a:cubicBezTo>
                      <a:pt x="-2734" y="126322"/>
                      <a:pt x="3934" y="112987"/>
                      <a:pt x="1536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 rot="1218961">
                <a:off x="7894601" y="4762966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7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 rot="1218961">
                <a:off x="7896256" y="48035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7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4"/>
              <p:cNvSpPr/>
              <p:nvPr/>
            </p:nvSpPr>
            <p:spPr>
              <a:xfrm rot="1218961">
                <a:off x="7886043" y="5122674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60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4"/>
              <p:cNvSpPr/>
              <p:nvPr/>
            </p:nvSpPr>
            <p:spPr>
              <a:xfrm rot="1218961">
                <a:off x="7889653" y="5137952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lnTo>
                      <a:pt x="342342" y="8573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 rot="1218961">
                <a:off x="7891310" y="5178532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3"/>
                      <a:pt x="329565" y="17145"/>
                      <a:pt x="320992" y="20003"/>
                    </a:cubicBezTo>
                    <a:lnTo>
                      <a:pt x="24765" y="126683"/>
                    </a:lnTo>
                    <a:cubicBezTo>
                      <a:pt x="16192" y="129540"/>
                      <a:pt x="5715" y="127635"/>
                      <a:pt x="0" y="120968"/>
                    </a:cubicBezTo>
                    <a:lnTo>
                      <a:pt x="33623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 rot="32818">
                <a:off x="8803051" y="2252423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14"/>
              <p:cNvSpPr/>
              <p:nvPr/>
            </p:nvSpPr>
            <p:spPr>
              <a:xfrm rot="1218961">
                <a:off x="8856385" y="210008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 rot="1218961">
                <a:off x="8855679" y="2291428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7185"/>
                      <a:pt x="952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 rot="1218961">
                <a:off x="8853100" y="2482076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 rot="1218961">
                <a:off x="8850521" y="267272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4"/>
              <p:cNvSpPr/>
              <p:nvPr/>
            </p:nvSpPr>
            <p:spPr>
              <a:xfrm rot="1218961">
                <a:off x="8849813" y="286406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4"/>
              <p:cNvSpPr/>
              <p:nvPr/>
            </p:nvSpPr>
            <p:spPr>
              <a:xfrm rot="1218961">
                <a:off x="8847236" y="3054714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14"/>
              <p:cNvSpPr/>
              <p:nvPr/>
            </p:nvSpPr>
            <p:spPr>
              <a:xfrm rot="1218961">
                <a:off x="8846528" y="324605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 rot="1218961">
                <a:off x="8843949" y="343670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 rot="1218961">
                <a:off x="8841370" y="362735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 rot="1218961">
                <a:off x="8840663" y="381869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 rot="1218961">
                <a:off x="8838083" y="400934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 rot="1218961">
                <a:off x="8835506" y="419998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4"/>
              <p:cNvSpPr/>
              <p:nvPr/>
            </p:nvSpPr>
            <p:spPr>
              <a:xfrm rot="1218961">
                <a:off x="8834797" y="439133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14"/>
              <p:cNvSpPr/>
              <p:nvPr/>
            </p:nvSpPr>
            <p:spPr>
              <a:xfrm rot="1218961">
                <a:off x="8832218" y="458197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 rot="1218961">
                <a:off x="8831510" y="477332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 rot="32818">
                <a:off x="8774448" y="5308872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5" name="Google Shape;845;p14"/>
            <p:cNvSpPr/>
            <p:nvPr/>
          </p:nvSpPr>
          <p:spPr>
            <a:xfrm rot="1218961">
              <a:off x="5267398" y="1967339"/>
              <a:ext cx="2955806" cy="3592473"/>
            </a:xfrm>
            <a:custGeom>
              <a:avLst/>
              <a:gdLst/>
              <a:ahLst/>
              <a:cxnLst/>
              <a:rect l="l" t="t" r="r" b="b"/>
              <a:pathLst>
                <a:path w="1410652" h="1714500" extrusionOk="0">
                  <a:moveTo>
                    <a:pt x="0" y="328613"/>
                  </a:moveTo>
                  <a:lnTo>
                    <a:pt x="912495" y="0"/>
                  </a:lnTo>
                  <a:lnTo>
                    <a:pt x="917258" y="13335"/>
                  </a:lnTo>
                  <a:lnTo>
                    <a:pt x="4763" y="341947"/>
                  </a:lnTo>
                  <a:lnTo>
                    <a:pt x="0" y="328613"/>
                  </a:lnTo>
                  <a:lnTo>
                    <a:pt x="0" y="328613"/>
                  </a:lnTo>
                  <a:close/>
                  <a:moveTo>
                    <a:pt x="30480" y="414338"/>
                  </a:moveTo>
                  <a:cubicBezTo>
                    <a:pt x="32385" y="419100"/>
                    <a:pt x="33338" y="423863"/>
                    <a:pt x="35243" y="427672"/>
                  </a:cubicBezTo>
                  <a:cubicBezTo>
                    <a:pt x="339090" y="318135"/>
                    <a:pt x="643890" y="208597"/>
                    <a:pt x="947738" y="99060"/>
                  </a:cubicBezTo>
                  <a:cubicBezTo>
                    <a:pt x="945833" y="94297"/>
                    <a:pt x="944880" y="89535"/>
                    <a:pt x="942975" y="85725"/>
                  </a:cubicBezTo>
                  <a:cubicBezTo>
                    <a:pt x="639128" y="196215"/>
                    <a:pt x="335280" y="304800"/>
                    <a:pt x="30480" y="414338"/>
                  </a:cubicBezTo>
                  <a:lnTo>
                    <a:pt x="30480" y="414338"/>
                  </a:lnTo>
                  <a:close/>
                  <a:moveTo>
                    <a:pt x="61913" y="500063"/>
                  </a:moveTo>
                  <a:cubicBezTo>
                    <a:pt x="63818" y="504825"/>
                    <a:pt x="64770" y="509588"/>
                    <a:pt x="66675" y="513397"/>
                  </a:cubicBezTo>
                  <a:cubicBezTo>
                    <a:pt x="370522" y="403860"/>
                    <a:pt x="675322" y="294322"/>
                    <a:pt x="979170" y="184785"/>
                  </a:cubicBezTo>
                  <a:cubicBezTo>
                    <a:pt x="977265" y="180022"/>
                    <a:pt x="976313" y="175260"/>
                    <a:pt x="974408" y="171450"/>
                  </a:cubicBezTo>
                  <a:cubicBezTo>
                    <a:pt x="670560" y="281940"/>
                    <a:pt x="365760" y="391478"/>
                    <a:pt x="61913" y="500063"/>
                  </a:cubicBezTo>
                  <a:lnTo>
                    <a:pt x="61913" y="500063"/>
                  </a:lnTo>
                  <a:close/>
                  <a:moveTo>
                    <a:pt x="92393" y="585788"/>
                  </a:moveTo>
                  <a:cubicBezTo>
                    <a:pt x="94297" y="590550"/>
                    <a:pt x="95250" y="595313"/>
                    <a:pt x="97155" y="599122"/>
                  </a:cubicBezTo>
                  <a:cubicBezTo>
                    <a:pt x="401003" y="489585"/>
                    <a:pt x="705803" y="380047"/>
                    <a:pt x="1009650" y="270510"/>
                  </a:cubicBezTo>
                  <a:cubicBezTo>
                    <a:pt x="1007745" y="265747"/>
                    <a:pt x="1006793" y="260985"/>
                    <a:pt x="1004888" y="257175"/>
                  </a:cubicBezTo>
                  <a:cubicBezTo>
                    <a:pt x="701040" y="367665"/>
                    <a:pt x="397193" y="477203"/>
                    <a:pt x="92393" y="585788"/>
                  </a:cubicBezTo>
                  <a:lnTo>
                    <a:pt x="92393" y="585788"/>
                  </a:lnTo>
                  <a:close/>
                  <a:moveTo>
                    <a:pt x="123825" y="672465"/>
                  </a:moveTo>
                  <a:cubicBezTo>
                    <a:pt x="427672" y="562928"/>
                    <a:pt x="732472" y="453390"/>
                    <a:pt x="1036320" y="343853"/>
                  </a:cubicBezTo>
                  <a:cubicBezTo>
                    <a:pt x="1038225" y="348615"/>
                    <a:pt x="1039178" y="353378"/>
                    <a:pt x="1041083" y="357188"/>
                  </a:cubicBezTo>
                  <a:cubicBezTo>
                    <a:pt x="737235" y="466725"/>
                    <a:pt x="432435" y="576263"/>
                    <a:pt x="128588" y="685800"/>
                  </a:cubicBezTo>
                  <a:cubicBezTo>
                    <a:pt x="126683" y="681038"/>
                    <a:pt x="124778" y="676275"/>
                    <a:pt x="123825" y="672465"/>
                  </a:cubicBezTo>
                  <a:lnTo>
                    <a:pt x="123825" y="672465"/>
                  </a:lnTo>
                  <a:close/>
                  <a:moveTo>
                    <a:pt x="154305" y="758190"/>
                  </a:moveTo>
                  <a:cubicBezTo>
                    <a:pt x="458153" y="648653"/>
                    <a:pt x="762953" y="539115"/>
                    <a:pt x="1066800" y="429578"/>
                  </a:cubicBezTo>
                  <a:cubicBezTo>
                    <a:pt x="1068705" y="434340"/>
                    <a:pt x="1069658" y="439103"/>
                    <a:pt x="1071563" y="442913"/>
                  </a:cubicBezTo>
                  <a:cubicBezTo>
                    <a:pt x="767715" y="552450"/>
                    <a:pt x="462915" y="661988"/>
                    <a:pt x="159068" y="771525"/>
                  </a:cubicBezTo>
                  <a:cubicBezTo>
                    <a:pt x="157163" y="766763"/>
                    <a:pt x="156210" y="762000"/>
                    <a:pt x="154305" y="758190"/>
                  </a:cubicBezTo>
                  <a:lnTo>
                    <a:pt x="154305" y="758190"/>
                  </a:lnTo>
                  <a:close/>
                  <a:moveTo>
                    <a:pt x="184785" y="843915"/>
                  </a:moveTo>
                  <a:cubicBezTo>
                    <a:pt x="488633" y="734378"/>
                    <a:pt x="793433" y="624840"/>
                    <a:pt x="1097280" y="515303"/>
                  </a:cubicBezTo>
                  <a:cubicBezTo>
                    <a:pt x="1099185" y="520065"/>
                    <a:pt x="1100138" y="524828"/>
                    <a:pt x="1102043" y="528638"/>
                  </a:cubicBezTo>
                  <a:cubicBezTo>
                    <a:pt x="798195" y="638175"/>
                    <a:pt x="493395" y="747713"/>
                    <a:pt x="189547" y="857250"/>
                  </a:cubicBezTo>
                  <a:cubicBezTo>
                    <a:pt x="188595" y="852488"/>
                    <a:pt x="186690" y="847725"/>
                    <a:pt x="184785" y="843915"/>
                  </a:cubicBezTo>
                  <a:lnTo>
                    <a:pt x="184785" y="843915"/>
                  </a:lnTo>
                  <a:close/>
                  <a:moveTo>
                    <a:pt x="216218" y="929640"/>
                  </a:moveTo>
                  <a:cubicBezTo>
                    <a:pt x="218122" y="934403"/>
                    <a:pt x="219075" y="939165"/>
                    <a:pt x="220980" y="942975"/>
                  </a:cubicBezTo>
                  <a:cubicBezTo>
                    <a:pt x="524828" y="833438"/>
                    <a:pt x="829628" y="723900"/>
                    <a:pt x="1133475" y="614363"/>
                  </a:cubicBezTo>
                  <a:cubicBezTo>
                    <a:pt x="1131570" y="609600"/>
                    <a:pt x="1130618" y="604838"/>
                    <a:pt x="1128713" y="601028"/>
                  </a:cubicBezTo>
                  <a:cubicBezTo>
                    <a:pt x="824865" y="710565"/>
                    <a:pt x="520065" y="820103"/>
                    <a:pt x="216218" y="929640"/>
                  </a:cubicBezTo>
                  <a:lnTo>
                    <a:pt x="216218" y="929640"/>
                  </a:lnTo>
                  <a:close/>
                  <a:moveTo>
                    <a:pt x="246697" y="1015365"/>
                  </a:moveTo>
                  <a:cubicBezTo>
                    <a:pt x="248603" y="1020128"/>
                    <a:pt x="249555" y="1024890"/>
                    <a:pt x="251460" y="1028700"/>
                  </a:cubicBezTo>
                  <a:cubicBezTo>
                    <a:pt x="555308" y="919163"/>
                    <a:pt x="860108" y="809625"/>
                    <a:pt x="1163955" y="700088"/>
                  </a:cubicBezTo>
                  <a:cubicBezTo>
                    <a:pt x="1162050" y="695325"/>
                    <a:pt x="1161098" y="690563"/>
                    <a:pt x="1159193" y="686753"/>
                  </a:cubicBezTo>
                  <a:cubicBezTo>
                    <a:pt x="855345" y="796290"/>
                    <a:pt x="551497" y="905828"/>
                    <a:pt x="246697" y="1015365"/>
                  </a:cubicBezTo>
                  <a:lnTo>
                    <a:pt x="246697" y="1015365"/>
                  </a:lnTo>
                  <a:close/>
                  <a:moveTo>
                    <a:pt x="277178" y="1101090"/>
                  </a:moveTo>
                  <a:cubicBezTo>
                    <a:pt x="279083" y="1105853"/>
                    <a:pt x="280035" y="1110615"/>
                    <a:pt x="281940" y="1114425"/>
                  </a:cubicBezTo>
                  <a:cubicBezTo>
                    <a:pt x="585788" y="1004888"/>
                    <a:pt x="890588" y="895350"/>
                    <a:pt x="1194435" y="785813"/>
                  </a:cubicBezTo>
                  <a:cubicBezTo>
                    <a:pt x="1192530" y="781050"/>
                    <a:pt x="1191578" y="776288"/>
                    <a:pt x="1189673" y="772478"/>
                  </a:cubicBezTo>
                  <a:cubicBezTo>
                    <a:pt x="885825" y="882015"/>
                    <a:pt x="581978" y="991553"/>
                    <a:pt x="277178" y="1101090"/>
                  </a:cubicBezTo>
                  <a:lnTo>
                    <a:pt x="277178" y="1101090"/>
                  </a:lnTo>
                  <a:close/>
                  <a:moveTo>
                    <a:pt x="308610" y="1186815"/>
                  </a:moveTo>
                  <a:cubicBezTo>
                    <a:pt x="612458" y="1077278"/>
                    <a:pt x="917258" y="967740"/>
                    <a:pt x="1221105" y="858203"/>
                  </a:cubicBezTo>
                  <a:cubicBezTo>
                    <a:pt x="1223010" y="862965"/>
                    <a:pt x="1223963" y="867728"/>
                    <a:pt x="1225868" y="871538"/>
                  </a:cubicBezTo>
                  <a:cubicBezTo>
                    <a:pt x="922020" y="981075"/>
                    <a:pt x="617220" y="1090613"/>
                    <a:pt x="313372" y="1200150"/>
                  </a:cubicBezTo>
                  <a:cubicBezTo>
                    <a:pt x="311468" y="1196340"/>
                    <a:pt x="310515" y="1191578"/>
                    <a:pt x="308610" y="1186815"/>
                  </a:cubicBezTo>
                  <a:lnTo>
                    <a:pt x="308610" y="1186815"/>
                  </a:lnTo>
                  <a:close/>
                  <a:moveTo>
                    <a:pt x="339090" y="1272540"/>
                  </a:moveTo>
                  <a:cubicBezTo>
                    <a:pt x="642938" y="1163003"/>
                    <a:pt x="947738" y="1053465"/>
                    <a:pt x="1251585" y="943928"/>
                  </a:cubicBezTo>
                  <a:cubicBezTo>
                    <a:pt x="1253490" y="948690"/>
                    <a:pt x="1254443" y="953453"/>
                    <a:pt x="1256348" y="957263"/>
                  </a:cubicBezTo>
                  <a:cubicBezTo>
                    <a:pt x="952500" y="1066800"/>
                    <a:pt x="647700" y="1176338"/>
                    <a:pt x="343853" y="1285875"/>
                  </a:cubicBezTo>
                  <a:cubicBezTo>
                    <a:pt x="342900" y="1282065"/>
                    <a:pt x="340995" y="1277303"/>
                    <a:pt x="339090" y="1272540"/>
                  </a:cubicBezTo>
                  <a:lnTo>
                    <a:pt x="339090" y="1272540"/>
                  </a:lnTo>
                  <a:close/>
                  <a:moveTo>
                    <a:pt x="370522" y="1358265"/>
                  </a:moveTo>
                  <a:cubicBezTo>
                    <a:pt x="674370" y="1248728"/>
                    <a:pt x="979170" y="1139190"/>
                    <a:pt x="1283018" y="1029653"/>
                  </a:cubicBezTo>
                  <a:cubicBezTo>
                    <a:pt x="1284923" y="1034415"/>
                    <a:pt x="1285875" y="1039178"/>
                    <a:pt x="1287780" y="1042988"/>
                  </a:cubicBezTo>
                  <a:cubicBezTo>
                    <a:pt x="983933" y="1152525"/>
                    <a:pt x="679133" y="1262063"/>
                    <a:pt x="375285" y="1371600"/>
                  </a:cubicBezTo>
                  <a:cubicBezTo>
                    <a:pt x="373380" y="1367790"/>
                    <a:pt x="371475" y="1363028"/>
                    <a:pt x="370522" y="1358265"/>
                  </a:cubicBezTo>
                  <a:lnTo>
                    <a:pt x="370522" y="1358265"/>
                  </a:lnTo>
                  <a:close/>
                  <a:moveTo>
                    <a:pt x="401003" y="1443990"/>
                  </a:moveTo>
                  <a:cubicBezTo>
                    <a:pt x="402908" y="1448753"/>
                    <a:pt x="403860" y="1453515"/>
                    <a:pt x="405765" y="1457325"/>
                  </a:cubicBezTo>
                  <a:cubicBezTo>
                    <a:pt x="709613" y="1347788"/>
                    <a:pt x="1014413" y="1238250"/>
                    <a:pt x="1318260" y="1128713"/>
                  </a:cubicBezTo>
                  <a:cubicBezTo>
                    <a:pt x="1316355" y="1123950"/>
                    <a:pt x="1315403" y="1119188"/>
                    <a:pt x="1313498" y="1115378"/>
                  </a:cubicBezTo>
                  <a:cubicBezTo>
                    <a:pt x="1009650" y="1224915"/>
                    <a:pt x="704850" y="1334453"/>
                    <a:pt x="401003" y="1443990"/>
                  </a:cubicBezTo>
                  <a:lnTo>
                    <a:pt x="401003" y="1443990"/>
                  </a:lnTo>
                  <a:close/>
                  <a:moveTo>
                    <a:pt x="431483" y="1529715"/>
                  </a:moveTo>
                  <a:cubicBezTo>
                    <a:pt x="433388" y="1534478"/>
                    <a:pt x="434340" y="1539240"/>
                    <a:pt x="436245" y="1543050"/>
                  </a:cubicBezTo>
                  <a:cubicBezTo>
                    <a:pt x="740093" y="1433513"/>
                    <a:pt x="1044893" y="1323975"/>
                    <a:pt x="1348740" y="1214438"/>
                  </a:cubicBezTo>
                  <a:cubicBezTo>
                    <a:pt x="1346835" y="1209675"/>
                    <a:pt x="1345883" y="1204913"/>
                    <a:pt x="1343978" y="1201103"/>
                  </a:cubicBezTo>
                  <a:cubicBezTo>
                    <a:pt x="1040130" y="1310640"/>
                    <a:pt x="736283" y="1420178"/>
                    <a:pt x="431483" y="1529715"/>
                  </a:cubicBezTo>
                  <a:lnTo>
                    <a:pt x="431483" y="1529715"/>
                  </a:lnTo>
                  <a:close/>
                  <a:moveTo>
                    <a:pt x="462915" y="1615440"/>
                  </a:moveTo>
                  <a:cubicBezTo>
                    <a:pt x="464820" y="1620203"/>
                    <a:pt x="465772" y="1624965"/>
                    <a:pt x="467678" y="1628775"/>
                  </a:cubicBezTo>
                  <a:cubicBezTo>
                    <a:pt x="771525" y="1519238"/>
                    <a:pt x="1076325" y="1409700"/>
                    <a:pt x="1380173" y="1300163"/>
                  </a:cubicBezTo>
                  <a:cubicBezTo>
                    <a:pt x="1378268" y="1295400"/>
                    <a:pt x="1377315" y="1290638"/>
                    <a:pt x="1375410" y="1286828"/>
                  </a:cubicBezTo>
                  <a:cubicBezTo>
                    <a:pt x="1071563" y="1397318"/>
                    <a:pt x="766763" y="1505903"/>
                    <a:pt x="462915" y="1615440"/>
                  </a:cubicBezTo>
                  <a:lnTo>
                    <a:pt x="462915" y="1615440"/>
                  </a:lnTo>
                  <a:close/>
                  <a:moveTo>
                    <a:pt x="493395" y="1701165"/>
                  </a:moveTo>
                  <a:lnTo>
                    <a:pt x="1405890" y="1372553"/>
                  </a:lnTo>
                  <a:lnTo>
                    <a:pt x="1410653" y="1385888"/>
                  </a:lnTo>
                  <a:lnTo>
                    <a:pt x="498158" y="1714500"/>
                  </a:lnTo>
                  <a:lnTo>
                    <a:pt x="493395" y="17011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14"/>
          <p:cNvGrpSpPr/>
          <p:nvPr/>
        </p:nvGrpSpPr>
        <p:grpSpPr>
          <a:xfrm rot="-861947">
            <a:off x="623935" y="855666"/>
            <a:ext cx="2297175" cy="2423357"/>
            <a:chOff x="2368761" y="841731"/>
            <a:chExt cx="3148926" cy="3321893"/>
          </a:xfrm>
        </p:grpSpPr>
        <p:sp>
          <p:nvSpPr>
            <p:cNvPr id="847" name="Google Shape;847;p14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4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14"/>
          <p:cNvGrpSpPr/>
          <p:nvPr/>
        </p:nvGrpSpPr>
        <p:grpSpPr>
          <a:xfrm rot="10800000">
            <a:off x="11310296" y="1457747"/>
            <a:ext cx="299402" cy="5042420"/>
            <a:chOff x="9680428" y="578816"/>
            <a:chExt cx="126000" cy="3166752"/>
          </a:xfrm>
        </p:grpSpPr>
        <p:sp>
          <p:nvSpPr>
            <p:cNvPr id="850" name="Google Shape;850;p14"/>
            <p:cNvSpPr/>
            <p:nvPr/>
          </p:nvSpPr>
          <p:spPr>
            <a:xfrm>
              <a:off x="9680428" y="578816"/>
              <a:ext cx="126000" cy="3112590"/>
            </a:xfrm>
            <a:custGeom>
              <a:avLst/>
              <a:gdLst/>
              <a:ahLst/>
              <a:cxnLst/>
              <a:rect l="l" t="t" r="r" b="b"/>
              <a:pathLst>
                <a:path w="126000" h="3112590" extrusionOk="0">
                  <a:moveTo>
                    <a:pt x="63001" y="0"/>
                  </a:moveTo>
                  <a:lnTo>
                    <a:pt x="114357" y="296725"/>
                  </a:lnTo>
                  <a:lnTo>
                    <a:pt x="117501" y="296725"/>
                  </a:lnTo>
                  <a:lnTo>
                    <a:pt x="117501" y="314893"/>
                  </a:lnTo>
                  <a:lnTo>
                    <a:pt x="117501" y="2932374"/>
                  </a:lnTo>
                  <a:lnTo>
                    <a:pt x="122485" y="2934439"/>
                  </a:lnTo>
                  <a:cubicBezTo>
                    <a:pt x="124657" y="2936611"/>
                    <a:pt x="126000" y="2939611"/>
                    <a:pt x="126000" y="2942924"/>
                  </a:cubicBezTo>
                  <a:lnTo>
                    <a:pt x="126000" y="2990924"/>
                  </a:lnTo>
                  <a:cubicBezTo>
                    <a:pt x="126000" y="2994238"/>
                    <a:pt x="124657" y="2997238"/>
                    <a:pt x="122485" y="2999409"/>
                  </a:cubicBezTo>
                  <a:lnTo>
                    <a:pt x="117501" y="3001474"/>
                  </a:lnTo>
                  <a:lnTo>
                    <a:pt x="117501" y="3088370"/>
                  </a:lnTo>
                  <a:lnTo>
                    <a:pt x="117000" y="3088370"/>
                  </a:lnTo>
                  <a:lnTo>
                    <a:pt x="117000" y="3094590"/>
                  </a:lnTo>
                  <a:cubicBezTo>
                    <a:pt x="117000" y="3104531"/>
                    <a:pt x="108941" y="3112590"/>
                    <a:pt x="99000" y="3112590"/>
                  </a:cubicBezTo>
                  <a:lnTo>
                    <a:pt x="27000" y="3112590"/>
                  </a:lnTo>
                  <a:cubicBezTo>
                    <a:pt x="17059" y="3112590"/>
                    <a:pt x="9000" y="3104531"/>
                    <a:pt x="9000" y="3094590"/>
                  </a:cubicBezTo>
                  <a:lnTo>
                    <a:pt x="9000" y="3088370"/>
                  </a:lnTo>
                  <a:lnTo>
                    <a:pt x="8500" y="3088370"/>
                  </a:lnTo>
                  <a:lnTo>
                    <a:pt x="8500" y="3001474"/>
                  </a:lnTo>
                  <a:lnTo>
                    <a:pt x="3515" y="2999409"/>
                  </a:lnTo>
                  <a:cubicBezTo>
                    <a:pt x="1343" y="2997238"/>
                    <a:pt x="0" y="2994238"/>
                    <a:pt x="0" y="2990924"/>
                  </a:cubicBezTo>
                  <a:lnTo>
                    <a:pt x="0" y="2942924"/>
                  </a:lnTo>
                  <a:cubicBezTo>
                    <a:pt x="0" y="2939611"/>
                    <a:pt x="1343" y="2936611"/>
                    <a:pt x="3515" y="2934439"/>
                  </a:cubicBezTo>
                  <a:lnTo>
                    <a:pt x="8500" y="2932374"/>
                  </a:lnTo>
                  <a:lnTo>
                    <a:pt x="8500" y="314893"/>
                  </a:lnTo>
                  <a:lnTo>
                    <a:pt x="8500" y="296725"/>
                  </a:lnTo>
                  <a:lnTo>
                    <a:pt x="11644" y="296725"/>
                  </a:lnTo>
                  <a:close/>
                </a:path>
              </a:pathLst>
            </a:custGeom>
            <a:gradFill>
              <a:gsLst>
                <a:gs pos="0">
                  <a:srgbClr val="D0CECE"/>
                </a:gs>
                <a:gs pos="40000">
                  <a:srgbClr val="FFFFFF"/>
                </a:gs>
                <a:gs pos="69000">
                  <a:srgbClr val="F2F2F2"/>
                </a:gs>
                <a:gs pos="100000">
                  <a:srgbClr val="F2F2F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1" name="Google Shape;851;p14"/>
            <p:cNvGrpSpPr/>
            <p:nvPr/>
          </p:nvGrpSpPr>
          <p:grpSpPr>
            <a:xfrm>
              <a:off x="9680428" y="578816"/>
              <a:ext cx="126000" cy="3166752"/>
              <a:chOff x="10252180" y="581340"/>
              <a:chExt cx="126000" cy="3166752"/>
            </a:xfrm>
          </p:grpSpPr>
          <p:sp>
            <p:nvSpPr>
              <p:cNvPr id="852" name="Google Shape;852;p14"/>
              <p:cNvSpPr/>
              <p:nvPr/>
            </p:nvSpPr>
            <p:spPr>
              <a:xfrm>
                <a:off x="10260675" y="878065"/>
                <a:ext cx="108900" cy="2791500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4"/>
              <p:cNvSpPr/>
              <p:nvPr/>
            </p:nvSpPr>
            <p:spPr>
              <a:xfrm>
                <a:off x="10260679" y="581340"/>
                <a:ext cx="112500" cy="3048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D0CECE"/>
                  </a:gs>
                  <a:gs pos="40000">
                    <a:srgbClr val="FFFFFF"/>
                  </a:gs>
                  <a:gs pos="69000">
                    <a:srgbClr val="F2F2F2"/>
                  </a:gs>
                  <a:gs pos="100000">
                    <a:srgbClr val="F2F2F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4"/>
              <p:cNvSpPr/>
              <p:nvPr/>
            </p:nvSpPr>
            <p:spPr>
              <a:xfrm>
                <a:off x="10296034" y="594461"/>
                <a:ext cx="38292" cy="100171"/>
              </a:xfrm>
              <a:custGeom>
                <a:avLst/>
                <a:gdLst/>
                <a:ahLst/>
                <a:cxnLst/>
                <a:rect l="l" t="t" r="r" b="b"/>
                <a:pathLst>
                  <a:path w="38292" h="112552" extrusionOk="0">
                    <a:moveTo>
                      <a:pt x="19480" y="0"/>
                    </a:moveTo>
                    <a:lnTo>
                      <a:pt x="38292" y="108692"/>
                    </a:lnTo>
                    <a:lnTo>
                      <a:pt x="0" y="112552"/>
                    </a:lnTo>
                    <a:close/>
                  </a:path>
                </a:pathLst>
              </a:custGeom>
              <a:solidFill>
                <a:srgbClr val="000000"/>
              </a:solidFill>
              <a:ln w="158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4"/>
              <p:cNvSpPr/>
              <p:nvPr/>
            </p:nvSpPr>
            <p:spPr>
              <a:xfrm rot="10800000">
                <a:off x="10261179" y="3558492"/>
                <a:ext cx="108000" cy="189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gradFill>
                <a:gsLst>
                  <a:gs pos="0">
                    <a:srgbClr val="D0CECE"/>
                  </a:gs>
                  <a:gs pos="40000">
                    <a:srgbClr val="FFFFFF"/>
                  </a:gs>
                  <a:gs pos="69000">
                    <a:srgbClr val="F2F2F2"/>
                  </a:gs>
                  <a:gs pos="100000">
                    <a:srgbClr val="F2F2F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4"/>
              <p:cNvSpPr/>
              <p:nvPr/>
            </p:nvSpPr>
            <p:spPr>
              <a:xfrm>
                <a:off x="10252180" y="3512264"/>
                <a:ext cx="126000" cy="720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BCC1C4"/>
                  </a:gs>
                  <a:gs pos="40000">
                    <a:srgbClr val="F5FBFB"/>
                  </a:gs>
                  <a:gs pos="69000">
                    <a:srgbClr val="BCC1C4"/>
                  </a:gs>
                  <a:gs pos="100000">
                    <a:srgbClr val="BCC1C4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7" name="Google Shape;857;p14"/>
          <p:cNvSpPr txBox="1">
            <a:spLocks noGrp="1"/>
          </p:cNvSpPr>
          <p:nvPr>
            <p:ph type="title"/>
          </p:nvPr>
        </p:nvSpPr>
        <p:spPr>
          <a:xfrm>
            <a:off x="4184000" y="1583975"/>
            <a:ext cx="2484900" cy="421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58" name="Google Shape;858;p14"/>
          <p:cNvSpPr txBox="1">
            <a:spLocks noGrp="1"/>
          </p:cNvSpPr>
          <p:nvPr>
            <p:ph type="subTitle" idx="1"/>
          </p:nvPr>
        </p:nvSpPr>
        <p:spPr>
          <a:xfrm rot="-871877">
            <a:off x="784460" y="969890"/>
            <a:ext cx="1945330" cy="21716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59" name="Google Shape;859;p14"/>
          <p:cNvSpPr txBox="1">
            <a:spLocks noGrp="1"/>
          </p:cNvSpPr>
          <p:nvPr>
            <p:ph type="body" idx="2"/>
          </p:nvPr>
        </p:nvSpPr>
        <p:spPr>
          <a:xfrm>
            <a:off x="8059275" y="1729225"/>
            <a:ext cx="2484900" cy="41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860" name="Google Shape;860;p14"/>
          <p:cNvGrpSpPr/>
          <p:nvPr/>
        </p:nvGrpSpPr>
        <p:grpSpPr>
          <a:xfrm>
            <a:off x="307015" y="3316617"/>
            <a:ext cx="2985376" cy="3086882"/>
            <a:chOff x="3724486" y="4010832"/>
            <a:chExt cx="1322953" cy="1367935"/>
          </a:xfrm>
        </p:grpSpPr>
        <p:sp>
          <p:nvSpPr>
            <p:cNvPr id="861" name="Google Shape;861;p14"/>
            <p:cNvSpPr/>
            <p:nvPr/>
          </p:nvSpPr>
          <p:spPr>
            <a:xfrm>
              <a:off x="3789997" y="4191952"/>
              <a:ext cx="1186814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5" extrusionOk="0">
                  <a:moveTo>
                    <a:pt x="593407" y="1186815"/>
                  </a:moveTo>
                  <a:cubicBezTo>
                    <a:pt x="920115" y="1186815"/>
                    <a:pt x="1186815" y="920115"/>
                    <a:pt x="1186815" y="593407"/>
                  </a:cubicBezTo>
                  <a:cubicBezTo>
                    <a:pt x="1186815" y="266700"/>
                    <a:pt x="920115" y="0"/>
                    <a:pt x="593407" y="0"/>
                  </a:cubicBezTo>
                  <a:cubicBezTo>
                    <a:pt x="266700" y="0"/>
                    <a:pt x="0" y="266700"/>
                    <a:pt x="0" y="593407"/>
                  </a:cubicBezTo>
                  <a:cubicBezTo>
                    <a:pt x="0" y="920115"/>
                    <a:pt x="266700" y="1186815"/>
                    <a:pt x="593407" y="1186815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2" name="Google Shape;862;p14"/>
            <p:cNvGrpSpPr/>
            <p:nvPr/>
          </p:nvGrpSpPr>
          <p:grpSpPr>
            <a:xfrm>
              <a:off x="3724486" y="4010832"/>
              <a:ext cx="1322953" cy="1317240"/>
              <a:chOff x="3724486" y="4010832"/>
              <a:chExt cx="1322953" cy="1317240"/>
            </a:xfrm>
          </p:grpSpPr>
          <p:sp>
            <p:nvSpPr>
              <p:cNvPr id="863" name="Google Shape;863;p14"/>
              <p:cNvSpPr/>
              <p:nvPr/>
            </p:nvSpPr>
            <p:spPr>
              <a:xfrm>
                <a:off x="4494847" y="4820602"/>
                <a:ext cx="552592" cy="415431"/>
              </a:xfrm>
              <a:custGeom>
                <a:avLst/>
                <a:gdLst/>
                <a:ahLst/>
                <a:cxnLst/>
                <a:rect l="l" t="t" r="r" b="b"/>
                <a:pathLst>
                  <a:path w="552592" h="415431" extrusionOk="0">
                    <a:moveTo>
                      <a:pt x="95250" y="0"/>
                    </a:moveTo>
                    <a:lnTo>
                      <a:pt x="506730" y="241935"/>
                    </a:lnTo>
                    <a:cubicBezTo>
                      <a:pt x="550545" y="267653"/>
                      <a:pt x="565785" y="325755"/>
                      <a:pt x="540068" y="369570"/>
                    </a:cubicBezTo>
                    <a:lnTo>
                      <a:pt x="540068" y="369570"/>
                    </a:lnTo>
                    <a:cubicBezTo>
                      <a:pt x="514350" y="413385"/>
                      <a:pt x="456248" y="428625"/>
                      <a:pt x="412433" y="402907"/>
                    </a:cubicBezTo>
                    <a:lnTo>
                      <a:pt x="0" y="160972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3724486" y="4185283"/>
                <a:ext cx="1142577" cy="1142789"/>
              </a:xfrm>
              <a:custGeom>
                <a:avLst/>
                <a:gdLst/>
                <a:ahLst/>
                <a:cxnLst/>
                <a:rect l="l" t="t" r="r" b="b"/>
                <a:pathLst>
                  <a:path w="1142577" h="1142789" extrusionOk="0">
                    <a:moveTo>
                      <a:pt x="860849" y="79059"/>
                    </a:moveTo>
                    <a:cubicBezTo>
                      <a:pt x="1132311" y="239079"/>
                      <a:pt x="1223751" y="588646"/>
                      <a:pt x="1063731" y="861061"/>
                    </a:cubicBezTo>
                    <a:cubicBezTo>
                      <a:pt x="903711" y="1132524"/>
                      <a:pt x="554144" y="1223964"/>
                      <a:pt x="281729" y="1063944"/>
                    </a:cubicBezTo>
                    <a:cubicBezTo>
                      <a:pt x="10266" y="903924"/>
                      <a:pt x="-81174" y="554356"/>
                      <a:pt x="78846" y="281941"/>
                    </a:cubicBezTo>
                    <a:cubicBezTo>
                      <a:pt x="238866" y="9526"/>
                      <a:pt x="589386" y="-80961"/>
                      <a:pt x="860849" y="790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3834587" y="4295280"/>
                <a:ext cx="923327" cy="922691"/>
              </a:xfrm>
              <a:custGeom>
                <a:avLst/>
                <a:gdLst/>
                <a:ahLst/>
                <a:cxnLst/>
                <a:rect l="l" t="t" r="r" b="b"/>
                <a:pathLst>
                  <a:path w="923327" h="922691" extrusionOk="0">
                    <a:moveTo>
                      <a:pt x="695503" y="63359"/>
                    </a:moveTo>
                    <a:cubicBezTo>
                      <a:pt x="915530" y="191947"/>
                      <a:pt x="988872" y="474839"/>
                      <a:pt x="859333" y="694867"/>
                    </a:cubicBezTo>
                    <a:cubicBezTo>
                      <a:pt x="730745" y="914894"/>
                      <a:pt x="447853" y="988237"/>
                      <a:pt x="227825" y="858697"/>
                    </a:cubicBezTo>
                    <a:cubicBezTo>
                      <a:pt x="7798" y="730109"/>
                      <a:pt x="-65545" y="447217"/>
                      <a:pt x="63995" y="227189"/>
                    </a:cubicBezTo>
                    <a:cubicBezTo>
                      <a:pt x="192583" y="8114"/>
                      <a:pt x="475475" y="-65228"/>
                      <a:pt x="695503" y="633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3880237" y="4340294"/>
                <a:ext cx="832027" cy="832028"/>
              </a:xfrm>
              <a:custGeom>
                <a:avLst/>
                <a:gdLst/>
                <a:ahLst/>
                <a:cxnLst/>
                <a:rect l="l" t="t" r="r" b="b"/>
                <a:pathLst>
                  <a:path w="832027" h="832028" extrusionOk="0">
                    <a:moveTo>
                      <a:pt x="626993" y="57398"/>
                    </a:moveTo>
                    <a:cubicBezTo>
                      <a:pt x="825113" y="173603"/>
                      <a:pt x="890835" y="428873"/>
                      <a:pt x="774630" y="626993"/>
                    </a:cubicBezTo>
                    <a:cubicBezTo>
                      <a:pt x="658425" y="825113"/>
                      <a:pt x="403155" y="890835"/>
                      <a:pt x="205035" y="774630"/>
                    </a:cubicBezTo>
                    <a:cubicBezTo>
                      <a:pt x="6915" y="658425"/>
                      <a:pt x="-58807" y="403155"/>
                      <a:pt x="57398" y="205035"/>
                    </a:cubicBezTo>
                    <a:cubicBezTo>
                      <a:pt x="173603" y="6915"/>
                      <a:pt x="428873" y="-58807"/>
                      <a:pt x="626993" y="57398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4340542" y="4010832"/>
                <a:ext cx="434900" cy="607839"/>
              </a:xfrm>
              <a:custGeom>
                <a:avLst/>
                <a:gdLst/>
                <a:ahLst/>
                <a:cxnLst/>
                <a:rect l="l" t="t" r="r" b="b"/>
                <a:pathLst>
                  <a:path w="434900" h="607839" extrusionOk="0">
                    <a:moveTo>
                      <a:pt x="418148" y="153498"/>
                    </a:moveTo>
                    <a:lnTo>
                      <a:pt x="117158" y="607840"/>
                    </a:lnTo>
                    <a:lnTo>
                      <a:pt x="0" y="539260"/>
                    </a:lnTo>
                    <a:lnTo>
                      <a:pt x="243840" y="51580"/>
                    </a:lnTo>
                    <a:cubicBezTo>
                      <a:pt x="303848" y="-67483"/>
                      <a:pt x="491490" y="42055"/>
                      <a:pt x="418148" y="153498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15"/>
          <p:cNvGrpSpPr/>
          <p:nvPr/>
        </p:nvGrpSpPr>
        <p:grpSpPr>
          <a:xfrm rot="-9045007">
            <a:off x="5827868" y="260116"/>
            <a:ext cx="6867102" cy="6440313"/>
            <a:chOff x="8371004" y="-382642"/>
            <a:chExt cx="3618071" cy="3393209"/>
          </a:xfrm>
        </p:grpSpPr>
        <p:sp>
          <p:nvSpPr>
            <p:cNvPr id="870" name="Google Shape;870;p15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15"/>
          <p:cNvGrpSpPr/>
          <p:nvPr/>
        </p:nvGrpSpPr>
        <p:grpSpPr>
          <a:xfrm rot="9864821">
            <a:off x="5294690" y="367361"/>
            <a:ext cx="5506803" cy="6485575"/>
            <a:chOff x="6709035" y="58434"/>
            <a:chExt cx="2901220" cy="3416879"/>
          </a:xfrm>
        </p:grpSpPr>
        <p:sp>
          <p:nvSpPr>
            <p:cNvPr id="873" name="Google Shape;873;p15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5" name="Google Shape;875;p15"/>
          <p:cNvSpPr/>
          <p:nvPr/>
        </p:nvSpPr>
        <p:spPr>
          <a:xfrm rot="-649104">
            <a:off x="5065329" y="207695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15"/>
          <p:cNvSpPr/>
          <p:nvPr/>
        </p:nvSpPr>
        <p:spPr>
          <a:xfrm rot="-649104">
            <a:off x="5064604" y="207635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7" name="Google Shape;877;p15"/>
          <p:cNvGrpSpPr/>
          <p:nvPr/>
        </p:nvGrpSpPr>
        <p:grpSpPr>
          <a:xfrm rot="-7799674">
            <a:off x="-283485" y="152674"/>
            <a:ext cx="6867251" cy="6440453"/>
            <a:chOff x="8371004" y="-382642"/>
            <a:chExt cx="3618071" cy="3393209"/>
          </a:xfrm>
        </p:grpSpPr>
        <p:sp>
          <p:nvSpPr>
            <p:cNvPr id="878" name="Google Shape;878;p15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0" name="Google Shape;880;p15"/>
          <p:cNvSpPr/>
          <p:nvPr/>
        </p:nvSpPr>
        <p:spPr>
          <a:xfrm>
            <a:off x="278619" y="7216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15"/>
          <p:cNvSpPr/>
          <p:nvPr/>
        </p:nvSpPr>
        <p:spPr>
          <a:xfrm rot="-649104">
            <a:off x="845916" y="877452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2" name="Google Shape;882;p15"/>
          <p:cNvGrpSpPr/>
          <p:nvPr/>
        </p:nvGrpSpPr>
        <p:grpSpPr>
          <a:xfrm>
            <a:off x="8899101" y="-631942"/>
            <a:ext cx="3477311" cy="2731775"/>
            <a:chOff x="3435860" y="4185283"/>
            <a:chExt cx="1540951" cy="1210571"/>
          </a:xfrm>
        </p:grpSpPr>
        <p:sp>
          <p:nvSpPr>
            <p:cNvPr id="883" name="Google Shape;883;p15"/>
            <p:cNvSpPr/>
            <p:nvPr/>
          </p:nvSpPr>
          <p:spPr>
            <a:xfrm>
              <a:off x="3789997" y="4191952"/>
              <a:ext cx="1186814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5" extrusionOk="0">
                  <a:moveTo>
                    <a:pt x="593407" y="1186815"/>
                  </a:moveTo>
                  <a:cubicBezTo>
                    <a:pt x="920115" y="1186815"/>
                    <a:pt x="1186815" y="920115"/>
                    <a:pt x="1186815" y="593407"/>
                  </a:cubicBezTo>
                  <a:cubicBezTo>
                    <a:pt x="1186815" y="266700"/>
                    <a:pt x="920115" y="0"/>
                    <a:pt x="593407" y="0"/>
                  </a:cubicBezTo>
                  <a:cubicBezTo>
                    <a:pt x="266700" y="0"/>
                    <a:pt x="0" y="266700"/>
                    <a:pt x="0" y="593407"/>
                  </a:cubicBezTo>
                  <a:cubicBezTo>
                    <a:pt x="0" y="920115"/>
                    <a:pt x="266700" y="1186815"/>
                    <a:pt x="593407" y="1186815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15"/>
            <p:cNvGrpSpPr/>
            <p:nvPr/>
          </p:nvGrpSpPr>
          <p:grpSpPr>
            <a:xfrm>
              <a:off x="3435860" y="4185283"/>
              <a:ext cx="1431203" cy="1210571"/>
              <a:chOff x="3435860" y="4185283"/>
              <a:chExt cx="1431203" cy="1210571"/>
            </a:xfrm>
          </p:grpSpPr>
          <p:sp>
            <p:nvSpPr>
              <p:cNvPr id="885" name="Google Shape;885;p15"/>
              <p:cNvSpPr/>
              <p:nvPr/>
            </p:nvSpPr>
            <p:spPr>
              <a:xfrm rot="8697667">
                <a:off x="3505145" y="4577326"/>
                <a:ext cx="553427" cy="416059"/>
              </a:xfrm>
              <a:custGeom>
                <a:avLst/>
                <a:gdLst/>
                <a:ahLst/>
                <a:cxnLst/>
                <a:rect l="l" t="t" r="r" b="b"/>
                <a:pathLst>
                  <a:path w="552592" h="415431" extrusionOk="0">
                    <a:moveTo>
                      <a:pt x="95250" y="0"/>
                    </a:moveTo>
                    <a:lnTo>
                      <a:pt x="506730" y="241935"/>
                    </a:lnTo>
                    <a:cubicBezTo>
                      <a:pt x="550545" y="267653"/>
                      <a:pt x="565785" y="325755"/>
                      <a:pt x="540068" y="369570"/>
                    </a:cubicBezTo>
                    <a:lnTo>
                      <a:pt x="540068" y="369570"/>
                    </a:lnTo>
                    <a:cubicBezTo>
                      <a:pt x="514350" y="413385"/>
                      <a:pt x="456248" y="428625"/>
                      <a:pt x="412433" y="402907"/>
                    </a:cubicBezTo>
                    <a:lnTo>
                      <a:pt x="0" y="160972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3724486" y="4185283"/>
                <a:ext cx="1142577" cy="1142789"/>
              </a:xfrm>
              <a:custGeom>
                <a:avLst/>
                <a:gdLst/>
                <a:ahLst/>
                <a:cxnLst/>
                <a:rect l="l" t="t" r="r" b="b"/>
                <a:pathLst>
                  <a:path w="1142577" h="1142789" extrusionOk="0">
                    <a:moveTo>
                      <a:pt x="860849" y="79059"/>
                    </a:moveTo>
                    <a:cubicBezTo>
                      <a:pt x="1132311" y="239079"/>
                      <a:pt x="1223751" y="588646"/>
                      <a:pt x="1063731" y="861061"/>
                    </a:cubicBezTo>
                    <a:cubicBezTo>
                      <a:pt x="903711" y="1132524"/>
                      <a:pt x="554144" y="1223964"/>
                      <a:pt x="281729" y="1063944"/>
                    </a:cubicBezTo>
                    <a:cubicBezTo>
                      <a:pt x="10266" y="903924"/>
                      <a:pt x="-81174" y="554356"/>
                      <a:pt x="78846" y="281941"/>
                    </a:cubicBezTo>
                    <a:cubicBezTo>
                      <a:pt x="238866" y="9526"/>
                      <a:pt x="589386" y="-80961"/>
                      <a:pt x="860849" y="790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3834587" y="4295280"/>
                <a:ext cx="923327" cy="922691"/>
              </a:xfrm>
              <a:custGeom>
                <a:avLst/>
                <a:gdLst/>
                <a:ahLst/>
                <a:cxnLst/>
                <a:rect l="l" t="t" r="r" b="b"/>
                <a:pathLst>
                  <a:path w="923327" h="922691" extrusionOk="0">
                    <a:moveTo>
                      <a:pt x="695503" y="63359"/>
                    </a:moveTo>
                    <a:cubicBezTo>
                      <a:pt x="915530" y="191947"/>
                      <a:pt x="988872" y="474839"/>
                      <a:pt x="859333" y="694867"/>
                    </a:cubicBezTo>
                    <a:cubicBezTo>
                      <a:pt x="730745" y="914894"/>
                      <a:pt x="447853" y="988237"/>
                      <a:pt x="227825" y="858697"/>
                    </a:cubicBezTo>
                    <a:cubicBezTo>
                      <a:pt x="7798" y="730109"/>
                      <a:pt x="-65545" y="447217"/>
                      <a:pt x="63995" y="227189"/>
                    </a:cubicBezTo>
                    <a:cubicBezTo>
                      <a:pt x="192583" y="8114"/>
                      <a:pt x="475475" y="-65228"/>
                      <a:pt x="695503" y="633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3880237" y="4340294"/>
                <a:ext cx="832027" cy="832028"/>
              </a:xfrm>
              <a:custGeom>
                <a:avLst/>
                <a:gdLst/>
                <a:ahLst/>
                <a:cxnLst/>
                <a:rect l="l" t="t" r="r" b="b"/>
                <a:pathLst>
                  <a:path w="832027" h="832028" extrusionOk="0">
                    <a:moveTo>
                      <a:pt x="626993" y="57398"/>
                    </a:moveTo>
                    <a:cubicBezTo>
                      <a:pt x="825113" y="173603"/>
                      <a:pt x="890835" y="428873"/>
                      <a:pt x="774630" y="626993"/>
                    </a:cubicBezTo>
                    <a:cubicBezTo>
                      <a:pt x="658425" y="825113"/>
                      <a:pt x="403155" y="890835"/>
                      <a:pt x="205035" y="774630"/>
                    </a:cubicBezTo>
                    <a:cubicBezTo>
                      <a:pt x="6915" y="658425"/>
                      <a:pt x="-58807" y="403155"/>
                      <a:pt x="57398" y="205035"/>
                    </a:cubicBezTo>
                    <a:cubicBezTo>
                      <a:pt x="173603" y="6915"/>
                      <a:pt x="428873" y="-58807"/>
                      <a:pt x="626993" y="57398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 rot="-9290678">
                <a:off x="3672518" y="4724524"/>
                <a:ext cx="434824" cy="607733"/>
              </a:xfrm>
              <a:custGeom>
                <a:avLst/>
                <a:gdLst/>
                <a:ahLst/>
                <a:cxnLst/>
                <a:rect l="l" t="t" r="r" b="b"/>
                <a:pathLst>
                  <a:path w="434900" h="607839" extrusionOk="0">
                    <a:moveTo>
                      <a:pt x="418148" y="153498"/>
                    </a:moveTo>
                    <a:lnTo>
                      <a:pt x="117158" y="607840"/>
                    </a:lnTo>
                    <a:lnTo>
                      <a:pt x="0" y="539260"/>
                    </a:lnTo>
                    <a:lnTo>
                      <a:pt x="243840" y="51580"/>
                    </a:lnTo>
                    <a:cubicBezTo>
                      <a:pt x="303848" y="-67483"/>
                      <a:pt x="491490" y="42055"/>
                      <a:pt x="418148" y="153498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0" name="Google Shape;890;p15"/>
          <p:cNvSpPr txBox="1">
            <a:spLocks noGrp="1"/>
          </p:cNvSpPr>
          <p:nvPr>
            <p:ph type="title"/>
          </p:nvPr>
        </p:nvSpPr>
        <p:spPr>
          <a:xfrm>
            <a:off x="6605875" y="1106900"/>
            <a:ext cx="3340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891" name="Google Shape;891;p15"/>
          <p:cNvSpPr txBox="1">
            <a:spLocks noGrp="1"/>
          </p:cNvSpPr>
          <p:nvPr>
            <p:ph type="body" idx="1"/>
          </p:nvPr>
        </p:nvSpPr>
        <p:spPr>
          <a:xfrm>
            <a:off x="6605875" y="2468225"/>
            <a:ext cx="33405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sp>
        <p:nvSpPr>
          <p:cNvPr id="892" name="Google Shape;892;p15"/>
          <p:cNvSpPr txBox="1"/>
          <p:nvPr/>
        </p:nvSpPr>
        <p:spPr>
          <a:xfrm rot="4725490">
            <a:off x="3884074" y="884687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sz="2600">
              <a:solidFill>
                <a:schemeClr val="accent3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893" name="Google Shape;893;p15"/>
          <p:cNvGrpSpPr/>
          <p:nvPr/>
        </p:nvGrpSpPr>
        <p:grpSpPr>
          <a:xfrm rot="-861947">
            <a:off x="10579610" y="4003066"/>
            <a:ext cx="2297175" cy="2423357"/>
            <a:chOff x="2368761" y="841731"/>
            <a:chExt cx="3148926" cy="3321893"/>
          </a:xfrm>
        </p:grpSpPr>
        <p:sp>
          <p:nvSpPr>
            <p:cNvPr id="894" name="Google Shape;894;p15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6" name="Google Shape;896;p15"/>
          <p:cNvGrpSpPr/>
          <p:nvPr/>
        </p:nvGrpSpPr>
        <p:grpSpPr>
          <a:xfrm rot="138115">
            <a:off x="1566107" y="3426988"/>
            <a:ext cx="2297106" cy="2423283"/>
            <a:chOff x="2368761" y="841731"/>
            <a:chExt cx="3148926" cy="3321893"/>
          </a:xfrm>
        </p:grpSpPr>
        <p:sp>
          <p:nvSpPr>
            <p:cNvPr id="897" name="Google Shape;897;p15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19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01" name="Google Shape;901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2" name="Google Shape;902;p1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3" name="Google Shape;903;p1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04" name="Google Shape;904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905" name="Google Shape;905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6" name="Google Shape;906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7" name="Google Shape;907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8" name="Google Shape;908;p1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9" name="Google Shape;909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18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3" name="Google Shape;1103;p18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1104" name="Google Shape;1104;p18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6" name="Google Shape;1106;p18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18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8" name="Google Shape;1108;p18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1109" name="Google Shape;1109;p18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1" name="Google Shape;1111;p18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18"/>
          <p:cNvSpPr txBox="1"/>
          <p:nvPr/>
        </p:nvSpPr>
        <p:spPr>
          <a:xfrm rot="4725490">
            <a:off x="11008474" y="904337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sz="2600">
              <a:solidFill>
                <a:schemeClr val="accent3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13" name="Google Shape;1113;p18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18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115" name="Google Shape;1115;p18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1116" name="Google Shape;1116;p18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1117" name="Google Shape;1117;p18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1" name="Google Shape;1121;p18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122" name="Google Shape;1122;p18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23" name="Google Shape;1123;p18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124" name="Google Shape;1124;p18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18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26" name="Google Shape;1126;p18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7" name="Google Shape;1127;p18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128" name="Google Shape;1128;p18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29" name="Google Shape;1129;p18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130" name="Google Shape;1130;p18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18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32" name="Google Shape;1132;p18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3" name="Google Shape;1133;p18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134" name="Google Shape;1134;p18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8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18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18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8" name="Google Shape;1138;p18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"/>
          <p:cNvSpPr txBox="1">
            <a:spLocks noGrp="1"/>
          </p:cNvSpPr>
          <p:nvPr>
            <p:ph type="title"/>
          </p:nvPr>
        </p:nvSpPr>
        <p:spPr>
          <a:xfrm>
            <a:off x="415600" y="2638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Just Another Hand"/>
              <a:buNone/>
              <a:defRPr sz="8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385" name="Google Shape;385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386" name="Google Shape;38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3"/>
          <p:cNvSpPr txBox="1">
            <a:spLocks noGrp="1"/>
          </p:cNvSpPr>
          <p:nvPr>
            <p:ph type="title"/>
          </p:nvPr>
        </p:nvSpPr>
        <p:spPr>
          <a:xfrm>
            <a:off x="415600" y="2638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Just Another Hand"/>
              <a:buNone/>
              <a:defRPr sz="8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63" name="Google Shape;763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64" name="Google Shape;764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5" name="Google Shape;765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9"/>
          <p:cNvSpPr txBox="1">
            <a:spLocks noGrp="1"/>
          </p:cNvSpPr>
          <p:nvPr>
            <p:ph type="title"/>
          </p:nvPr>
        </p:nvSpPr>
        <p:spPr>
          <a:xfrm>
            <a:off x="3949325" y="1736375"/>
            <a:ext cx="2903400" cy="421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3000"/>
            </a:pPr>
            <a:r>
              <a:rPr lang="ru-RU" sz="3600" b="1" dirty="0"/>
              <a:t>Смешанное обучение</a:t>
            </a:r>
            <a:endParaRPr sz="3600" b="1" dirty="0">
              <a:latin typeface="High Tower Text" panose="02040502050506030303" pitchFamily="18" charset="0"/>
            </a:endParaRPr>
          </a:p>
        </p:txBody>
      </p:sp>
      <p:sp>
        <p:nvSpPr>
          <p:cNvPr id="1144" name="Google Shape;1144;p19"/>
          <p:cNvSpPr txBox="1">
            <a:spLocks noGrp="1"/>
          </p:cNvSpPr>
          <p:nvPr>
            <p:ph type="subTitle" idx="1"/>
          </p:nvPr>
        </p:nvSpPr>
        <p:spPr>
          <a:xfrm rot="-871877">
            <a:off x="784460" y="969890"/>
            <a:ext cx="1945330" cy="21716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Скурихина Юлия Александровна</a:t>
            </a:r>
            <a:endParaRPr sz="1800" dirty="0"/>
          </a:p>
        </p:txBody>
      </p:sp>
      <p:sp>
        <p:nvSpPr>
          <p:cNvPr id="1145" name="Google Shape;1145;p19"/>
          <p:cNvSpPr txBox="1">
            <a:spLocks noGrp="1"/>
          </p:cNvSpPr>
          <p:nvPr>
            <p:ph type="body" idx="2"/>
          </p:nvPr>
        </p:nvSpPr>
        <p:spPr>
          <a:xfrm>
            <a:off x="8059275" y="1729225"/>
            <a:ext cx="2484900" cy="41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atin typeface="Mistral" panose="03090702030407020403" pitchFamily="66" charset="0"/>
              </a:rPr>
              <a:t>Теория и практика</a:t>
            </a:r>
            <a:endParaRPr sz="4000" dirty="0">
              <a:latin typeface="Mistral" panose="03090702030407020403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работы с учителем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Объяснение нового материала</a:t>
            </a:r>
          </a:p>
          <a:p>
            <a:r>
              <a:rPr lang="ru-RU" sz="3600" dirty="0" smtClean="0"/>
              <a:t>Консультирование</a:t>
            </a:r>
          </a:p>
          <a:p>
            <a:r>
              <a:rPr lang="ru-RU" sz="3600" dirty="0" smtClean="0"/>
              <a:t>Разбор сложных задач</a:t>
            </a:r>
            <a:endParaRPr lang="ru-RU" sz="3600" dirty="0"/>
          </a:p>
        </p:txBody>
      </p:sp>
      <p:sp>
        <p:nvSpPr>
          <p:cNvPr id="4" name="Google Shape;1477;p47"/>
          <p:cNvSpPr txBox="1"/>
          <p:nvPr/>
        </p:nvSpPr>
        <p:spPr>
          <a:xfrm>
            <a:off x="366744" y="2513223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Courier New"/>
                <a:ea typeface="Courier New"/>
                <a:cs typeface="Courier New"/>
                <a:sym typeface="Courier New"/>
              </a:rPr>
              <a:t>Off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0007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47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 smtClean="0"/>
              <a:t>Станция с ИКТ</a:t>
            </a:r>
            <a:endParaRPr dirty="0"/>
          </a:p>
        </p:txBody>
      </p:sp>
      <p:sp>
        <p:nvSpPr>
          <p:cNvPr id="1476" name="Google Shape;1476;p47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Для изучения нового материала (видео, онлайн-сервисы, электронные курсы)</a:t>
            </a:r>
          </a:p>
          <a:p>
            <a:r>
              <a:rPr lang="ru-RU" dirty="0"/>
              <a:t>Повторение изученного материала (с помощью видео, тестов и интерактивных упражнений)</a:t>
            </a:r>
          </a:p>
          <a:p>
            <a:r>
              <a:rPr lang="ru-RU" dirty="0"/>
              <a:t>Для систематизации и обобщения материала (выполнение упражнений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77" name="Google Shape;1477;p47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ИКТ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8" name="Google Shape;1478;p47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84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47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Станция с ИКТ</a:t>
            </a:r>
            <a:endParaRPr dirty="0"/>
          </a:p>
        </p:txBody>
      </p:sp>
      <p:sp>
        <p:nvSpPr>
          <p:cNvPr id="1476" name="Google Shape;1476;p47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контроля знаний (первичного усвоения, итогового контроля по теме): быстрые диагностические тестирования, быстрые срезы. </a:t>
            </a:r>
            <a:endParaRPr lang="ru-RU" dirty="0" smtClean="0"/>
          </a:p>
          <a:p>
            <a:pPr fontAlgn="base"/>
            <a:r>
              <a:rPr lang="ru-RU" dirty="0" smtClean="0"/>
              <a:t>Контрольные и самостоятельные работы </a:t>
            </a:r>
          </a:p>
          <a:p>
            <a:pPr fontAlgn="base"/>
            <a:r>
              <a:rPr lang="ru-RU" dirty="0" smtClean="0"/>
              <a:t>Подготовка </a:t>
            </a:r>
            <a:r>
              <a:rPr lang="ru-RU" dirty="0"/>
              <a:t>к олимпиадам</a:t>
            </a:r>
            <a:endParaRPr lang="ru-RU" dirty="0"/>
          </a:p>
        </p:txBody>
      </p:sp>
      <p:sp>
        <p:nvSpPr>
          <p:cNvPr id="1477" name="Google Shape;1477;p47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ИКТ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8" name="Google Shape;1478;p47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8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Станция групповой работы</a:t>
            </a:r>
            <a:endParaRPr dirty="0"/>
          </a:p>
        </p:txBody>
      </p:sp>
      <p:sp>
        <p:nvSpPr>
          <p:cNvPr id="1484" name="Google Shape;1484;p48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altLang="ru-RU" dirty="0">
                <a:solidFill>
                  <a:srgbClr val="2B2B2B"/>
                </a:solidFill>
                <a:latin typeface="Lato"/>
              </a:rPr>
              <a:t>групповые практико-ориентированные задания;</a:t>
            </a:r>
            <a:endParaRPr lang="ru-RU" altLang="ru-RU" sz="700" dirty="0"/>
          </a:p>
          <a:p>
            <a:pPr lvl="0"/>
            <a:r>
              <a:rPr lang="ru-RU" altLang="ru-RU" dirty="0">
                <a:solidFill>
                  <a:srgbClr val="2B2B2B"/>
                </a:solidFill>
                <a:latin typeface="Lato"/>
              </a:rPr>
              <a:t>небольшие исследования;</a:t>
            </a:r>
          </a:p>
          <a:p>
            <a:pPr lvl="0"/>
            <a:r>
              <a:rPr lang="ru-RU" altLang="ru-RU" dirty="0" err="1">
                <a:solidFill>
                  <a:srgbClr val="2B2B2B"/>
                </a:solidFill>
                <a:latin typeface="Lato"/>
              </a:rPr>
              <a:t>квесты</a:t>
            </a:r>
            <a:r>
              <a:rPr lang="ru-RU" altLang="ru-RU" dirty="0">
                <a:solidFill>
                  <a:srgbClr val="2B2B2B"/>
                </a:solidFill>
                <a:latin typeface="Lato"/>
              </a:rPr>
              <a:t>;</a:t>
            </a:r>
            <a:endParaRPr lang="ru-RU" altLang="ru-RU" sz="700" dirty="0"/>
          </a:p>
          <a:p>
            <a:pPr lvl="0"/>
            <a:r>
              <a:rPr lang="ru-RU" altLang="ru-RU" dirty="0">
                <a:solidFill>
                  <a:srgbClr val="2B2B2B"/>
                </a:solidFill>
                <a:latin typeface="Lato"/>
              </a:rPr>
              <a:t>настольные игры по изучаемой теме;</a:t>
            </a:r>
          </a:p>
          <a:p>
            <a:pPr lvl="0"/>
            <a:r>
              <a:rPr lang="ru-RU" altLang="ru-RU" dirty="0">
                <a:solidFill>
                  <a:srgbClr val="2B2B2B"/>
                </a:solidFill>
                <a:latin typeface="Lato"/>
              </a:rPr>
              <a:t>мини-соревнования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485" name="Google Shape;1485;p48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Courier New"/>
                <a:ea typeface="Courier New"/>
                <a:cs typeface="Courier New"/>
                <a:sym typeface="Courier New"/>
              </a:rPr>
              <a:t>Группа</a:t>
            </a:r>
            <a:endParaRPr sz="2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86" name="Google Shape;1486;p48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49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Подготовка</a:t>
            </a:r>
            <a:endParaRPr dirty="0"/>
          </a:p>
        </p:txBody>
      </p:sp>
      <p:sp>
        <p:nvSpPr>
          <p:cNvPr id="1492" name="Google Shape;1492;p49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200" dirty="0"/>
              <a:t>Решение организационных вопросов </a:t>
            </a:r>
          </a:p>
          <a:p>
            <a:r>
              <a:rPr lang="ru-RU" sz="3200" dirty="0"/>
              <a:t>Решение методических вопросов</a:t>
            </a:r>
          </a:p>
          <a:p>
            <a:r>
              <a:rPr lang="ru-RU" sz="3200" dirty="0"/>
              <a:t>Решение вопросов, связанных с содержанием</a:t>
            </a:r>
            <a:endParaRPr lang="ru-RU" sz="3200" dirty="0"/>
          </a:p>
        </p:txBody>
      </p:sp>
      <p:sp>
        <p:nvSpPr>
          <p:cNvPr id="1493" name="Google Shape;1493;p49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ДО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4" name="Google Shape;1494;p49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50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Организационные вопросы</a:t>
            </a:r>
            <a:endParaRPr dirty="0"/>
          </a:p>
        </p:txBody>
      </p:sp>
      <p:sp>
        <p:nvSpPr>
          <p:cNvPr id="1500" name="Google Shape;1500;p50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Организация пространства</a:t>
            </a:r>
          </a:p>
          <a:p>
            <a:r>
              <a:rPr lang="ru-RU" dirty="0"/>
              <a:t>Рабочий \ нерабочий шум</a:t>
            </a:r>
          </a:p>
          <a:p>
            <a:r>
              <a:rPr lang="ru-RU" dirty="0"/>
              <a:t>Распределение ролей при парной (групповой) работы</a:t>
            </a:r>
          </a:p>
          <a:p>
            <a:r>
              <a:rPr lang="ru-RU" dirty="0"/>
              <a:t>Правила выполнения индивидуальной работы</a:t>
            </a:r>
          </a:p>
          <a:p>
            <a:r>
              <a:rPr lang="ru-RU" dirty="0"/>
              <a:t>Правила рефлексии и самооценки</a:t>
            </a:r>
          </a:p>
        </p:txBody>
      </p:sp>
      <p:sp>
        <p:nvSpPr>
          <p:cNvPr id="1501" name="Google Shape;1501;p50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ДО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2" name="Google Shape;1502;p50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1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Методические вопросы</a:t>
            </a:r>
            <a:endParaRPr dirty="0"/>
          </a:p>
        </p:txBody>
      </p:sp>
      <p:sp>
        <p:nvSpPr>
          <p:cNvPr id="1508" name="Google Shape;1508;p51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Определение целей и задач урока, выбор форм работы на каждой станции в соответствии с типом урока</a:t>
            </a:r>
          </a:p>
          <a:p>
            <a:r>
              <a:rPr lang="ru-RU" dirty="0"/>
              <a:t>Планирование состава групп, построение маршрута</a:t>
            </a:r>
          </a:p>
          <a:p>
            <a:r>
              <a:rPr lang="ru-RU" dirty="0"/>
              <a:t>Составление технологической карты урока</a:t>
            </a:r>
            <a:endParaRPr lang="ru-RU" dirty="0"/>
          </a:p>
        </p:txBody>
      </p:sp>
      <p:sp>
        <p:nvSpPr>
          <p:cNvPr id="1509" name="Google Shape;1509;p51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ДО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0" name="Google Shape;1510;p51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1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Отбор содержания</a:t>
            </a:r>
            <a:endParaRPr dirty="0"/>
          </a:p>
        </p:txBody>
      </p:sp>
      <p:sp>
        <p:nvSpPr>
          <p:cNvPr id="1508" name="Google Shape;1508;p51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Одна тема – 3 маршрута</a:t>
            </a:r>
          </a:p>
          <a:p>
            <a:r>
              <a:rPr lang="ru-RU" dirty="0"/>
              <a:t>Банк заданий разного уровня сложности</a:t>
            </a:r>
          </a:p>
          <a:p>
            <a:r>
              <a:rPr lang="ru-RU" dirty="0"/>
              <a:t>Банк практических заданий</a:t>
            </a:r>
          </a:p>
          <a:p>
            <a:r>
              <a:rPr lang="ru-RU" dirty="0"/>
              <a:t>Банк вопросов для проведения опросов</a:t>
            </a:r>
            <a:endParaRPr lang="ru-RU" dirty="0"/>
          </a:p>
        </p:txBody>
      </p:sp>
      <p:sp>
        <p:nvSpPr>
          <p:cNvPr id="1509" name="Google Shape;1509;p51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ДО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0" name="Google Shape;1510;p51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86" y="550452"/>
            <a:ext cx="89725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5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24" y="1678351"/>
            <a:ext cx="9052851" cy="38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Чтобы произошли перемены снаружи, необходимы изменения внутри.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5" y="3087329"/>
            <a:ext cx="2523356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5" y="4077929"/>
            <a:ext cx="276286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7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1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Требования к проведению урока</a:t>
            </a:r>
            <a:endParaRPr dirty="0"/>
          </a:p>
        </p:txBody>
      </p:sp>
      <p:sp>
        <p:nvSpPr>
          <p:cNvPr id="1508" name="Google Shape;1508;p51"/>
          <p:cNvSpPr txBox="1">
            <a:spLocks noGrp="1"/>
          </p:cNvSpPr>
          <p:nvPr>
            <p:ph type="body" idx="1"/>
          </p:nvPr>
        </p:nvSpPr>
        <p:spPr>
          <a:xfrm>
            <a:off x="2543675" y="2330244"/>
            <a:ext cx="8925300" cy="37161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Четкая организация</a:t>
            </a:r>
          </a:p>
          <a:p>
            <a:r>
              <a:rPr lang="ru-RU" dirty="0"/>
              <a:t>Жесткий </a:t>
            </a:r>
            <a:r>
              <a:rPr lang="ru-RU" dirty="0" err="1"/>
              <a:t>тайминг</a:t>
            </a:r>
            <a:endParaRPr lang="ru-RU" dirty="0"/>
          </a:p>
          <a:p>
            <a:r>
              <a:rPr lang="ru-RU" dirty="0"/>
              <a:t>Одновременный старт</a:t>
            </a:r>
          </a:p>
          <a:p>
            <a:r>
              <a:rPr lang="ru-RU" dirty="0"/>
              <a:t>Переход</a:t>
            </a:r>
          </a:p>
          <a:p>
            <a:r>
              <a:rPr lang="ru-RU" dirty="0"/>
              <a:t>Одновременное завершение</a:t>
            </a:r>
            <a:endParaRPr lang="ru-RU" dirty="0"/>
          </a:p>
        </p:txBody>
      </p:sp>
      <p:sp>
        <p:nvSpPr>
          <p:cNvPr id="1509" name="Google Shape;1509;p51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urier New"/>
                <a:ea typeface="Courier New"/>
                <a:cs typeface="Courier New"/>
                <a:sym typeface="Courier New"/>
              </a:rPr>
              <a:t>GROUP H</a:t>
            </a:r>
            <a:endParaRPr sz="3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0" name="Google Shape;1510;p51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62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1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Проблемы</a:t>
            </a:r>
            <a:endParaRPr dirty="0"/>
          </a:p>
        </p:txBody>
      </p:sp>
      <p:sp>
        <p:nvSpPr>
          <p:cNvPr id="1508" name="Google Shape;1508;p51"/>
          <p:cNvSpPr txBox="1">
            <a:spLocks noGrp="1"/>
          </p:cNvSpPr>
          <p:nvPr>
            <p:ph type="body" idx="1"/>
          </p:nvPr>
        </p:nvSpPr>
        <p:spPr>
          <a:xfrm>
            <a:off x="2543675" y="1622324"/>
            <a:ext cx="8925300" cy="44240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Нечеткое планирование</a:t>
            </a:r>
          </a:p>
          <a:p>
            <a:r>
              <a:rPr lang="ru-RU" dirty="0"/>
              <a:t>Игнорирование подготовительного этапа (</a:t>
            </a:r>
            <a:r>
              <a:rPr lang="ru-RU" dirty="0" err="1"/>
              <a:t>орг.момента</a:t>
            </a:r>
            <a:r>
              <a:rPr lang="ru-RU" dirty="0"/>
              <a:t> на уроке)</a:t>
            </a:r>
          </a:p>
          <a:p>
            <a:r>
              <a:rPr lang="ru-RU" dirty="0"/>
              <a:t>Непродуманные (непредвиденные моменты)</a:t>
            </a:r>
          </a:p>
          <a:p>
            <a:r>
              <a:rPr lang="ru-RU" dirty="0"/>
              <a:t>Отсутствие запасного плана</a:t>
            </a:r>
          </a:p>
        </p:txBody>
      </p:sp>
      <p:sp>
        <p:nvSpPr>
          <p:cNvPr id="1509" name="Google Shape;1509;p51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urier New"/>
                <a:ea typeface="Courier New"/>
                <a:cs typeface="Courier New"/>
                <a:sym typeface="Courier New"/>
              </a:rPr>
              <a:t>GROUP H</a:t>
            </a:r>
            <a:endParaRPr sz="3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0" name="Google Shape;1510;p51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92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1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Преимущества</a:t>
            </a:r>
            <a:endParaRPr dirty="0"/>
          </a:p>
        </p:txBody>
      </p:sp>
      <p:sp>
        <p:nvSpPr>
          <p:cNvPr id="1508" name="Google Shape;1508;p51"/>
          <p:cNvSpPr txBox="1">
            <a:spLocks noGrp="1"/>
          </p:cNvSpPr>
          <p:nvPr>
            <p:ph type="body" idx="1"/>
          </p:nvPr>
        </p:nvSpPr>
        <p:spPr>
          <a:xfrm>
            <a:off x="2543675" y="1622324"/>
            <a:ext cx="8925300" cy="44240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Дифференцированный подход</a:t>
            </a:r>
          </a:p>
          <a:p>
            <a:r>
              <a:rPr lang="ru-RU" dirty="0"/>
              <a:t>Применение интерактивных методов работы</a:t>
            </a:r>
          </a:p>
          <a:p>
            <a:r>
              <a:rPr lang="ru-RU" dirty="0"/>
              <a:t>Организация групповой работы</a:t>
            </a:r>
          </a:p>
          <a:p>
            <a:r>
              <a:rPr lang="ru-RU" dirty="0"/>
              <a:t>Динамичность</a:t>
            </a:r>
          </a:p>
          <a:p>
            <a:r>
              <a:rPr lang="ru-RU" dirty="0"/>
              <a:t>Вовлеченность</a:t>
            </a:r>
          </a:p>
          <a:p>
            <a:r>
              <a:rPr lang="ru-RU" dirty="0"/>
              <a:t>Оценивание всех</a:t>
            </a:r>
          </a:p>
        </p:txBody>
      </p:sp>
      <p:sp>
        <p:nvSpPr>
          <p:cNvPr id="1509" name="Google Shape;1509;p51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urier New"/>
                <a:ea typeface="Courier New"/>
                <a:cs typeface="Courier New"/>
                <a:sym typeface="Courier New"/>
              </a:rPr>
              <a:t>GROUP H</a:t>
            </a:r>
            <a:endParaRPr sz="3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0" name="Google Shape;1510;p51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799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51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Недостатки</a:t>
            </a:r>
            <a:endParaRPr dirty="0"/>
          </a:p>
        </p:txBody>
      </p:sp>
      <p:sp>
        <p:nvSpPr>
          <p:cNvPr id="1508" name="Google Shape;1508;p51"/>
          <p:cNvSpPr txBox="1">
            <a:spLocks noGrp="1"/>
          </p:cNvSpPr>
          <p:nvPr>
            <p:ph type="body" idx="1"/>
          </p:nvPr>
        </p:nvSpPr>
        <p:spPr>
          <a:xfrm>
            <a:off x="2543675" y="1622324"/>
            <a:ext cx="8925300" cy="44240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Сложность подготовки</a:t>
            </a:r>
          </a:p>
          <a:p>
            <a:r>
              <a:rPr lang="ru-RU" dirty="0"/>
              <a:t>Сложность проведения</a:t>
            </a:r>
          </a:p>
          <a:p>
            <a:r>
              <a:rPr lang="ru-RU" dirty="0"/>
              <a:t>Возможность возникновения технических сбоев</a:t>
            </a:r>
          </a:p>
          <a:p>
            <a:r>
              <a:rPr lang="ru-RU" dirty="0"/>
              <a:t>Неготовность учащихся</a:t>
            </a:r>
            <a:endParaRPr lang="ru-RU" dirty="0"/>
          </a:p>
        </p:txBody>
      </p:sp>
      <p:sp>
        <p:nvSpPr>
          <p:cNvPr id="1509" name="Google Shape;1509;p51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urier New"/>
                <a:ea typeface="Courier New"/>
                <a:cs typeface="Courier New"/>
                <a:sym typeface="Courier New"/>
              </a:rPr>
              <a:t>GROUP H</a:t>
            </a:r>
            <a:endParaRPr sz="3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0" name="Google Shape;1510;p51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078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2"/>
          <p:cNvSpPr txBox="1">
            <a:spLocks noGrp="1"/>
          </p:cNvSpPr>
          <p:nvPr>
            <p:ph type="title"/>
          </p:nvPr>
        </p:nvSpPr>
        <p:spPr>
          <a:xfrm>
            <a:off x="6605875" y="1352706"/>
            <a:ext cx="3340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Спасибо за внимание!</a:t>
            </a:r>
            <a:endParaRPr sz="4000" dirty="0"/>
          </a:p>
        </p:txBody>
      </p:sp>
      <p:sp>
        <p:nvSpPr>
          <p:cNvPr id="1400" name="Google Shape;1400;p42"/>
          <p:cNvSpPr txBox="1"/>
          <p:nvPr/>
        </p:nvSpPr>
        <p:spPr>
          <a:xfrm rot="185493">
            <a:off x="1788983" y="3622742"/>
            <a:ext cx="1846788" cy="187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Just Another Hand"/>
                <a:ea typeface="Just Another Hand"/>
                <a:cs typeface="Just Another Hand"/>
                <a:sym typeface="Just Another Hand"/>
              </a:rPr>
              <a:t>IMPORTANT!</a:t>
            </a:r>
            <a:endParaRPr sz="2500" b="1"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Just Another Hand"/>
                <a:ea typeface="Just Another Hand"/>
                <a:cs typeface="Just Another Hand"/>
                <a:sym typeface="Just Another Hand"/>
              </a:rPr>
              <a:t>You can add a note here. This is a REMINDER!.</a:t>
            </a:r>
            <a:r>
              <a:rPr lang="en" sz="2500" b="1"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endParaRPr sz="250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39" y="3161532"/>
            <a:ext cx="2809875" cy="2009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04" y="3993285"/>
            <a:ext cx="28098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2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Понятие смешанного обучения</a:t>
            </a:r>
            <a:endParaRPr sz="4800" dirty="0"/>
          </a:p>
        </p:txBody>
      </p:sp>
      <p:sp>
        <p:nvSpPr>
          <p:cNvPr id="1204" name="Google Shape;1204;p2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b="1" dirty="0"/>
              <a:t>Смешанное</a:t>
            </a:r>
            <a:r>
              <a:rPr lang="ru-RU" sz="2400" dirty="0"/>
              <a:t> </a:t>
            </a:r>
            <a:r>
              <a:rPr lang="ru-RU" sz="2400" b="1" dirty="0"/>
              <a:t>обучение</a:t>
            </a:r>
            <a:r>
              <a:rPr lang="ru-RU" sz="2400" dirty="0"/>
              <a:t> — образовательный подход, который совмещает </a:t>
            </a:r>
            <a:r>
              <a:rPr lang="ru-RU" sz="2400" b="1" dirty="0"/>
              <a:t>обучение</a:t>
            </a:r>
            <a:r>
              <a:rPr lang="ru-RU" sz="2400" dirty="0"/>
              <a:t> с участием преподавателя (лицом к лицу) и онлайн </a:t>
            </a:r>
            <a:r>
              <a:rPr lang="ru-RU" sz="2400" b="1" dirty="0"/>
              <a:t>обучение</a:t>
            </a:r>
            <a:r>
              <a:rPr lang="ru-RU" sz="2400" dirty="0"/>
              <a:t>. </a:t>
            </a:r>
          </a:p>
          <a:p>
            <a:r>
              <a:rPr lang="ru-RU" sz="2400" b="1" dirty="0"/>
              <a:t>Смешанное</a:t>
            </a:r>
            <a:r>
              <a:rPr lang="ru-RU" sz="2400" dirty="0"/>
              <a:t> </a:t>
            </a:r>
            <a:r>
              <a:rPr lang="ru-RU" sz="2400" b="1" dirty="0"/>
              <a:t>обучение </a:t>
            </a:r>
            <a:r>
              <a:rPr lang="ru-RU" sz="2400" dirty="0"/>
              <a:t>предполагает элементы самостоятельного контроля студентом образовательного маршрута, времени, места и темпа </a:t>
            </a:r>
            <a:r>
              <a:rPr lang="ru-RU" sz="2400" b="1" dirty="0"/>
              <a:t>обучения</a:t>
            </a:r>
            <a:r>
              <a:rPr lang="ru-RU" sz="2400" dirty="0"/>
              <a:t>, а также интеграцию опыта </a:t>
            </a:r>
            <a:r>
              <a:rPr lang="ru-RU" sz="2400" b="1" dirty="0"/>
              <a:t>обучения</a:t>
            </a:r>
            <a:r>
              <a:rPr lang="ru-RU" sz="2400" dirty="0"/>
              <a:t> с преподавателем и онлайн. </a:t>
            </a:r>
          </a:p>
          <a:p>
            <a:r>
              <a:rPr lang="ru-RU" sz="2400" dirty="0"/>
              <a:t>В процессе </a:t>
            </a:r>
            <a:r>
              <a:rPr lang="ru-RU" sz="2400" b="1" dirty="0"/>
              <a:t>смешанного</a:t>
            </a:r>
            <a:r>
              <a:rPr lang="ru-RU" sz="2400" dirty="0"/>
              <a:t> </a:t>
            </a:r>
            <a:r>
              <a:rPr lang="ru-RU" sz="2400" b="1" dirty="0"/>
              <a:t>обучения</a:t>
            </a:r>
            <a:r>
              <a:rPr lang="ru-RU" sz="2400" dirty="0"/>
              <a:t> одинаково важны и онлайн </a:t>
            </a:r>
            <a:r>
              <a:rPr lang="ru-RU" sz="2400" b="1" dirty="0"/>
              <a:t>обучение</a:t>
            </a:r>
            <a:r>
              <a:rPr lang="ru-RU" sz="2400" dirty="0"/>
              <a:t>, и </a:t>
            </a:r>
            <a:r>
              <a:rPr lang="ru-RU" sz="2400" b="1" dirty="0"/>
              <a:t>обучение</a:t>
            </a:r>
            <a:r>
              <a:rPr lang="ru-RU" sz="2400" dirty="0"/>
              <a:t> с участием преподавателя.</a:t>
            </a:r>
          </a:p>
        </p:txBody>
      </p:sp>
      <p:sp>
        <p:nvSpPr>
          <p:cNvPr id="1205" name="Google Shape;1205;p22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06" name="Google Shape;1206;p22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528619" y="55548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Андреева Н.В., Рождественская Л.В., </a:t>
            </a:r>
            <a:r>
              <a:rPr lang="ru-RU" dirty="0" err="1"/>
              <a:t>Ярмахов</a:t>
            </a:r>
            <a:r>
              <a:rPr lang="ru-RU" dirty="0"/>
              <a:t> Б.Б.</a:t>
            </a:r>
            <a:br>
              <a:rPr lang="ru-RU" dirty="0"/>
            </a:br>
            <a:r>
              <a:rPr lang="ru-RU" dirty="0"/>
              <a:t>Шаг школы в смешанное обучение. — Москва,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6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Модели</a:t>
            </a:r>
            <a:endParaRPr dirty="0"/>
          </a:p>
        </p:txBody>
      </p:sp>
      <p:sp>
        <p:nvSpPr>
          <p:cNvPr id="1237" name="Google Shape;1237;p26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38" name="Google Shape;1238;p26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11587"/>
          <a:stretch/>
        </p:blipFill>
        <p:spPr>
          <a:xfrm>
            <a:off x="2543675" y="1544309"/>
            <a:ext cx="8444339" cy="432915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41"/>
          <p:cNvSpPr txBox="1">
            <a:spLocks noGrp="1"/>
          </p:cNvSpPr>
          <p:nvPr>
            <p:ph type="title"/>
          </p:nvPr>
        </p:nvSpPr>
        <p:spPr>
          <a:xfrm>
            <a:off x="3949325" y="1736375"/>
            <a:ext cx="2903400" cy="421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/>
              <a:t>Ротация станций</a:t>
            </a:r>
            <a:endParaRPr sz="4800" b="1" dirty="0">
              <a:highlight>
                <a:schemeClr val="accent3"/>
              </a:highlight>
            </a:endParaRPr>
          </a:p>
        </p:txBody>
      </p:sp>
      <p:sp>
        <p:nvSpPr>
          <p:cNvPr id="1392" name="Google Shape;1392;p41"/>
          <p:cNvSpPr txBox="1">
            <a:spLocks noGrp="1"/>
          </p:cNvSpPr>
          <p:nvPr>
            <p:ph type="subTitle" idx="1"/>
          </p:nvPr>
        </p:nvSpPr>
        <p:spPr>
          <a:xfrm rot="-871877">
            <a:off x="784460" y="969890"/>
            <a:ext cx="1945330" cy="21716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Скурихина Ю.А.</a:t>
            </a:r>
            <a:endParaRPr sz="2400" dirty="0"/>
          </a:p>
        </p:txBody>
      </p:sp>
      <p:sp>
        <p:nvSpPr>
          <p:cNvPr id="1393" name="Google Shape;1393;p41"/>
          <p:cNvSpPr txBox="1">
            <a:spLocks noGrp="1"/>
          </p:cNvSpPr>
          <p:nvPr>
            <p:ph type="body" idx="2"/>
          </p:nvPr>
        </p:nvSpPr>
        <p:spPr>
          <a:xfrm>
            <a:off x="8059275" y="1729225"/>
            <a:ext cx="2484900" cy="41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Модель смешанного обучения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2"/>
          <p:cNvSpPr txBox="1">
            <a:spLocks noGrp="1"/>
          </p:cNvSpPr>
          <p:nvPr>
            <p:ph type="title"/>
          </p:nvPr>
        </p:nvSpPr>
        <p:spPr>
          <a:xfrm>
            <a:off x="6605875" y="1106900"/>
            <a:ext cx="3340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План работы</a:t>
            </a:r>
            <a:endParaRPr sz="4000" dirty="0"/>
          </a:p>
        </p:txBody>
      </p:sp>
      <p:sp>
        <p:nvSpPr>
          <p:cNvPr id="1399" name="Google Shape;1399;p42"/>
          <p:cNvSpPr txBox="1">
            <a:spLocks noGrp="1"/>
          </p:cNvSpPr>
          <p:nvPr>
            <p:ph type="body" idx="1"/>
          </p:nvPr>
        </p:nvSpPr>
        <p:spPr>
          <a:xfrm>
            <a:off x="6605875" y="1807946"/>
            <a:ext cx="3340500" cy="373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57200"/>
            <a:r>
              <a:rPr lang="ru-RU" sz="2400" dirty="0" smtClean="0"/>
              <a:t>Модель «Автономная группа»</a:t>
            </a:r>
            <a:endParaRPr sz="2400" dirty="0"/>
          </a:p>
          <a:p>
            <a:pPr indent="-457200">
              <a:spcBef>
                <a:spcPts val="2100"/>
              </a:spcBef>
            </a:pPr>
            <a:r>
              <a:rPr lang="ru-RU" sz="2400" dirty="0" smtClean="0"/>
              <a:t>Модель «Ротация станций»</a:t>
            </a:r>
          </a:p>
          <a:p>
            <a:pPr indent="-457200">
              <a:spcBef>
                <a:spcPts val="2100"/>
              </a:spcBef>
            </a:pPr>
            <a:r>
              <a:rPr lang="ru-RU" sz="2400" dirty="0" smtClean="0"/>
              <a:t>Примеры уроков</a:t>
            </a:r>
            <a:endParaRPr sz="2400" dirty="0"/>
          </a:p>
        </p:txBody>
      </p:sp>
      <p:sp>
        <p:nvSpPr>
          <p:cNvPr id="1400" name="Google Shape;1400;p42"/>
          <p:cNvSpPr txBox="1"/>
          <p:nvPr/>
        </p:nvSpPr>
        <p:spPr>
          <a:xfrm rot="185493">
            <a:off x="1788983" y="3622742"/>
            <a:ext cx="1846788" cy="187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Just Another Hand"/>
                <a:ea typeface="Just Another Hand"/>
                <a:cs typeface="Just Another Hand"/>
                <a:sym typeface="Just Another Hand"/>
              </a:rPr>
              <a:t>IMPORTANT!</a:t>
            </a:r>
            <a:endParaRPr sz="2500" b="1"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Just Another Hand"/>
                <a:ea typeface="Just Another Hand"/>
                <a:cs typeface="Just Another Hand"/>
                <a:sym typeface="Just Another Hand"/>
              </a:rPr>
              <a:t>You can add a note here. This is a REMINDER!.</a:t>
            </a:r>
            <a:r>
              <a:rPr lang="en" sz="2500" b="1"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endParaRPr sz="250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39" y="3161532"/>
            <a:ext cx="2809875" cy="2009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04" y="3993285"/>
            <a:ext cx="2809875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4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spcAft>
                <a:spcPts val="2100"/>
              </a:spcAft>
            </a:pPr>
            <a:r>
              <a:rPr lang="ru-RU" dirty="0"/>
              <a:t>Модель «Автономная группа»</a:t>
            </a:r>
            <a:endParaRPr lang="ru-RU" dirty="0"/>
          </a:p>
        </p:txBody>
      </p:sp>
      <p:sp>
        <p:nvSpPr>
          <p:cNvPr id="1452" name="Google Shape;1452;p44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Класс делится на 2 группы:</a:t>
            </a:r>
          </a:p>
          <a:p>
            <a:r>
              <a:rPr lang="ru-RU" dirty="0"/>
              <a:t>одна работает самостоятельно с привлечением электронного обучения, учитель выполняет роль консультанта</a:t>
            </a:r>
          </a:p>
          <a:p>
            <a:r>
              <a:rPr lang="ru-RU" dirty="0"/>
              <a:t>вторая работает с учителем, ИКТ применяются для контроля, поддержки и отработки навыков</a:t>
            </a:r>
          </a:p>
          <a:p>
            <a:pPr marL="0" lvl="0" indent="0"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453" name="Google Shape;1453;p44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АГ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4" name="Google Shape;1454;p44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5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Пример</a:t>
            </a:r>
            <a:endParaRPr dirty="0"/>
          </a:p>
        </p:txBody>
      </p:sp>
      <p:sp>
        <p:nvSpPr>
          <p:cNvPr id="1460" name="Google Shape;1460;p45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16154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200" dirty="0"/>
              <a:t>Принцип деления – по результатам контрольной </a:t>
            </a:r>
            <a:r>
              <a:rPr lang="ru-RU" sz="3200" dirty="0" smtClean="0"/>
              <a:t>работы</a:t>
            </a:r>
            <a:endParaRPr lang="ru-RU" sz="3200" dirty="0"/>
          </a:p>
        </p:txBody>
      </p:sp>
      <p:sp>
        <p:nvSpPr>
          <p:cNvPr id="1461" name="Google Shape;1461;p45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Courier New"/>
                <a:ea typeface="Courier New"/>
                <a:cs typeface="Courier New"/>
                <a:sym typeface="Courier New"/>
              </a:rPr>
              <a:t>Ex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2" name="Google Shape;1462;p45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503" y="2945993"/>
            <a:ext cx="8170145" cy="3205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46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 smtClean="0"/>
              <a:t>Модель «Ротация станций»</a:t>
            </a:r>
            <a:endParaRPr dirty="0"/>
          </a:p>
        </p:txBody>
      </p:sp>
      <p:sp>
        <p:nvSpPr>
          <p:cNvPr id="1468" name="Google Shape;1468;p46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Сочетает:</a:t>
            </a:r>
          </a:p>
          <a:p>
            <a:r>
              <a:rPr lang="ru-RU" dirty="0"/>
              <a:t>Индивидуальную работу</a:t>
            </a:r>
          </a:p>
          <a:p>
            <a:r>
              <a:rPr lang="ru-RU" dirty="0"/>
              <a:t>Работу с учителем</a:t>
            </a:r>
          </a:p>
          <a:p>
            <a:r>
              <a:rPr lang="ru-RU" dirty="0"/>
              <a:t>Групповую (парную) работу</a:t>
            </a:r>
          </a:p>
          <a:p>
            <a:endParaRPr lang="ru-RU" dirty="0"/>
          </a:p>
          <a:p>
            <a:r>
              <a:rPr lang="ru-RU" dirty="0"/>
              <a:t>Работу с ПК</a:t>
            </a:r>
          </a:p>
          <a:p>
            <a:r>
              <a:rPr lang="ru-RU" dirty="0"/>
              <a:t>Работу без ПК</a:t>
            </a:r>
            <a:endParaRPr lang="ru-RU" dirty="0"/>
          </a:p>
        </p:txBody>
      </p:sp>
      <p:sp>
        <p:nvSpPr>
          <p:cNvPr id="1469" name="Google Shape;1469;p46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РС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0" name="Google Shape;1470;p46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1127" b="50637"/>
          <a:stretch/>
        </p:blipFill>
        <p:spPr>
          <a:xfrm>
            <a:off x="8047723" y="3793550"/>
            <a:ext cx="3024336" cy="2098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 Cyan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FFFFF"/>
      </a:accent1>
      <a:accent2>
        <a:srgbClr val="FFFFFF"/>
      </a:accent2>
      <a:accent3>
        <a:srgbClr val="D0E0E3"/>
      </a:accent3>
      <a:accent4>
        <a:srgbClr val="45818E"/>
      </a:accent4>
      <a:accent5>
        <a:srgbClr val="76A5AF"/>
      </a:accent5>
      <a:accent6>
        <a:srgbClr val="79522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 Yellow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FFFFF"/>
      </a:accent1>
      <a:accent2>
        <a:srgbClr val="FFFFFF"/>
      </a:accent2>
      <a:accent3>
        <a:srgbClr val="FFE599"/>
      </a:accent3>
      <a:accent4>
        <a:srgbClr val="BF9000"/>
      </a:accent4>
      <a:accent5>
        <a:srgbClr val="F1C232"/>
      </a:accent5>
      <a:accent6>
        <a:srgbClr val="79522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411</Words>
  <Application>Microsoft Office PowerPoint</Application>
  <PresentationFormat>Широкоэкранный</PresentationFormat>
  <Paragraphs>114</Paragraphs>
  <Slides>24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Lato</vt:lpstr>
      <vt:lpstr>High Tower Text</vt:lpstr>
      <vt:lpstr>Courier New</vt:lpstr>
      <vt:lpstr>Just Another Hand</vt:lpstr>
      <vt:lpstr>Poppins</vt:lpstr>
      <vt:lpstr>Walter Turncoat</vt:lpstr>
      <vt:lpstr>Calibri</vt:lpstr>
      <vt:lpstr>Arial</vt:lpstr>
      <vt:lpstr>Mistral</vt:lpstr>
      <vt:lpstr>Homemade Apple</vt:lpstr>
      <vt:lpstr>Barlow Condensed</vt:lpstr>
      <vt:lpstr>SlidesMania Cyan</vt:lpstr>
      <vt:lpstr>SlidesMania Yellow</vt:lpstr>
      <vt:lpstr>Смешанное обучение</vt:lpstr>
      <vt:lpstr>Чтобы произошли перемены снаружи, необходимы изменения внутри.</vt:lpstr>
      <vt:lpstr>Понятие смешанного обучения</vt:lpstr>
      <vt:lpstr>Модели</vt:lpstr>
      <vt:lpstr>Ротация станций</vt:lpstr>
      <vt:lpstr>План работы</vt:lpstr>
      <vt:lpstr>Модель «Автономная группа»</vt:lpstr>
      <vt:lpstr>Пример</vt:lpstr>
      <vt:lpstr>Модель «Ротация станций»</vt:lpstr>
      <vt:lpstr>Станция работы с учителем</vt:lpstr>
      <vt:lpstr>Станция с ИКТ</vt:lpstr>
      <vt:lpstr>Станция с ИКТ</vt:lpstr>
      <vt:lpstr>Станция групповой работы</vt:lpstr>
      <vt:lpstr>Подготовка</vt:lpstr>
      <vt:lpstr>Организационные вопросы</vt:lpstr>
      <vt:lpstr>Методические вопросы</vt:lpstr>
      <vt:lpstr>Отбор содержания</vt:lpstr>
      <vt:lpstr>Презентация PowerPoint</vt:lpstr>
      <vt:lpstr>Рефлексия</vt:lpstr>
      <vt:lpstr>Требования к проведению урока</vt:lpstr>
      <vt:lpstr>Проблемы</vt:lpstr>
      <vt:lpstr>Преимущества</vt:lpstr>
      <vt:lpstr>Недостатки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Смешанное обучение</dc:title>
  <dc:creator>Юлия Скурихина</dc:creator>
  <cp:lastModifiedBy>Юлия Скурихина</cp:lastModifiedBy>
  <cp:revision>15</cp:revision>
  <dcterms:modified xsi:type="dcterms:W3CDTF">2023-03-21T21:19:54Z</dcterms:modified>
</cp:coreProperties>
</file>